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5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90" r:id="rId16"/>
    <p:sldId id="289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6FB68-BE4F-4BE0-B11E-79E29ECAEF95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FE41F8-A6D6-4FBC-93DC-A71689FD31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1386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45479-60EB-4412-AD0B-8C34B4CC93A2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4060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45479-60EB-4412-AD0B-8C34B4CC93A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1282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45479-60EB-4412-AD0B-8C34B4CC93A2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574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45479-60EB-4412-AD0B-8C34B4CC93A2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2813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45479-60EB-4412-AD0B-8C34B4CC93A2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11353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45479-60EB-4412-AD0B-8C34B4CC93A2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1507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45479-60EB-4412-AD0B-8C34B4CC93A2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53353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45479-60EB-4412-AD0B-8C34B4CC93A2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21125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45479-60EB-4412-AD0B-8C34B4CC93A2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1915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E98E8-1388-3B90-B71A-448301B106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22AB6A-8B33-1C15-D455-B3D9DDAA20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FA25F9-A9F7-9C21-95CB-91410FA31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0252-F407-488D-9459-A978106BC7B8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3E7E92-8FFA-07EA-6261-098C0D215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46E3B-F087-D9E6-78DD-0B2771803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CC88-BEE0-46F0-8C55-6BBFD31AE36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4318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65958-7627-7F1D-286C-F8C342025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82A73C-88CF-3683-03E6-A36A8F649F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6CADEF-3FBF-4F04-A963-1118D89C4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0252-F407-488D-9459-A978106BC7B8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E8165-397C-B542-999D-6DB895CA7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B46C3A-6C14-06A6-EE1D-267AD92FF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CC88-BEE0-46F0-8C55-6BBFD31AE36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5070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656A8E-4DD0-BB4C-4FEF-03DBB4A765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6E4FCC-3E9B-87FD-433C-EC9D49F005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FD705A-DB84-5C5A-B512-605544286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0252-F407-488D-9459-A978106BC7B8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AE040-76B4-A6CE-E060-A2C67959C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439D8D-B025-016B-CB48-6F943D5D4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CC88-BEE0-46F0-8C55-6BBFD31AE36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3685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E4FBC-3B73-A303-2292-5D0EF9878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65E53-DC48-3847-48BA-1862E85E2B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F1D34-3100-D78B-3281-A4A604376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0252-F407-488D-9459-A978106BC7B8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AFEA96-59EB-0215-42EC-E7295D094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6C66D1-CCB6-CD7D-5DAA-FF6B61638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CC88-BEE0-46F0-8C55-6BBFD31AE36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5052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11006-203F-FF0E-D7ED-EEF54216E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160BB9-8BE2-146F-41FF-10AE10B6E5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1250EF-FF01-29A8-B026-A14098A5A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0252-F407-488D-9459-A978106BC7B8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7CFDEB-F170-81BA-AC93-D411AC99D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25A93-8E4A-F3BD-1914-A21F5DB75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CC88-BEE0-46F0-8C55-6BBFD31AE36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4737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E7229-F8AF-2440-A643-1B7209A14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173AF-09EE-3205-27BB-C7C2352982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E3010F-067C-DCA6-95B5-C13AFE269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1F3050-36FE-AB31-6844-A1684A223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0252-F407-488D-9459-A978106BC7B8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43E55A-364F-8915-63FA-A4046A38E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D0A4A-86C5-2F09-CFDD-853D8A8BF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CC88-BEE0-46F0-8C55-6BBFD31AE36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6130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66A8D-C23A-A7E4-A0C8-6F7151973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12C9BF-F746-3E3B-C95E-4A5F5760EF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35EF62-4FE2-4CA6-9094-21670266C8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DB390D-C75C-6203-C4EB-4949E61B73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27FD30-54F6-5C65-7980-983A36981B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9C57E4-5CD5-9375-F0E7-61EE3129D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0252-F407-488D-9459-A978106BC7B8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177B06-3EF7-35FC-D090-8842499C8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0E0743-171E-4550-3597-C751917AA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CC88-BEE0-46F0-8C55-6BBFD31AE36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4092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F7503-7BF0-2BA5-3F71-051EB6FA6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5225F1-BBB8-303F-AA26-E358D909F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0252-F407-488D-9459-A978106BC7B8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9E3E86-AA54-A5F3-BB73-E91081203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7C2512-9D2D-ECDD-BC17-CD5327ABC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CC88-BEE0-46F0-8C55-6BBFD31AE36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3379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2EFAD5-769E-90CB-7F44-10FDDA1E2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0252-F407-488D-9459-A978106BC7B8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01DBA5-B94E-71E7-FCA6-452B58344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21D49-C21D-3C1F-2E1E-F6FE50E55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CC88-BEE0-46F0-8C55-6BBFD31AE36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5138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43BA5-978A-EEA9-6DA3-618EF098C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00FE48-6083-40EA-6266-0AA1168F3D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B84E5F-D11C-6CD0-33D2-9A9D0A6F52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172C64-AB0F-6BD8-20E4-3FBF84E73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0252-F407-488D-9459-A978106BC7B8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0FE351-0981-0309-0722-0C288F4CC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D9F32-FE77-E913-7A49-2381D5783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CC88-BEE0-46F0-8C55-6BBFD31AE36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4631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F8421-F8E4-74E3-C911-DCDEE0CBA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824445-381A-C095-AABE-C1142F39A7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12AC4C-3009-DCCC-F9BD-CAB21A8187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A91CBC-DC6B-71A4-EFB1-0B7065CAB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0252-F407-488D-9459-A978106BC7B8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8A5DD0-5705-9E99-78A7-6B264DB18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801A39-E17A-CDF5-F70A-3BDAEE067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CC88-BEE0-46F0-8C55-6BBFD31AE36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7624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90D87E-54BC-13E7-8A85-56A07EF42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AD3089-0BF3-3D0B-72AA-17528873C4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8716DA-BFFB-75B2-466E-EAE45AA6EA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D0252-F407-488D-9459-A978106BC7B8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5FE25F-C63C-D91D-2603-FA2D613ACB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3B837D-D56C-3244-4B46-D6EB0E6DBC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3CC88-BEE0-46F0-8C55-6BBFD31AE36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8485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30FFD-0E1C-06B6-DAEB-8816DD775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3</a:t>
            </a:r>
            <a:endParaRPr lang="nl-N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2F12B7-D507-42B7-9BF4-77EB59F0CE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858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7</a:t>
            </a: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E34B21-6BA8-5016-24B6-971B02C55A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193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8</a:t>
            </a:r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D6B079-BCE6-B31F-92E0-9609F83920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731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8</a:t>
            </a: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69776C-0692-55A8-00F6-698627CF40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8707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0406969-348A-A37C-F617-F7ECEFF92C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9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359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9</a:t>
            </a: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AD3A71-5F8E-1FAE-845C-027AB59A6A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529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F04E842-E32D-65D5-46B7-D549320746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10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9323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10</a:t>
            </a: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4F3391-DB1A-BD32-2562-8F4B9AA9D4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62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30FFD-0E1C-06B6-DAEB-8816DD775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3</a:t>
            </a:r>
            <a:endParaRPr lang="nl-N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06426D-94AC-D4D4-4349-3D0CAA09CF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969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4</a:t>
            </a: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EEC48D-F08F-8529-FAF0-005C150616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548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4</a:t>
            </a: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88F4A7-3D96-F4D7-13D7-DA91B6A696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305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5</a:t>
            </a:r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BB77BE-D9AE-9772-CDF4-C632409D85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562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5</a:t>
            </a: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B9EA97-0222-7416-B106-A796A3C34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604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6</a:t>
            </a:r>
            <a:endParaRPr lang="nl-N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1F6DE7-4880-708D-A807-C70F808535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461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6</a:t>
            </a: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29D16C-3100-8BAC-DBC3-9920E463A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16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7</a:t>
            </a:r>
            <a:endParaRPr lang="nl-N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1C1210-09B2-02C9-23D1-5C35A48EF8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199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Microsoft Office PowerPoint</Application>
  <PresentationFormat>Widescreen</PresentationFormat>
  <Paragraphs>25</Paragraphs>
  <Slides>16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N = 3</vt:lpstr>
      <vt:lpstr>N = 3</vt:lpstr>
      <vt:lpstr>N = 4</vt:lpstr>
      <vt:lpstr>N = 4</vt:lpstr>
      <vt:lpstr>N = 5</vt:lpstr>
      <vt:lpstr>N = 5</vt:lpstr>
      <vt:lpstr>N = 6</vt:lpstr>
      <vt:lpstr>N = 6</vt:lpstr>
      <vt:lpstr>N = 7</vt:lpstr>
      <vt:lpstr>N = 7</vt:lpstr>
      <vt:lpstr>N = 8</vt:lpstr>
      <vt:lpstr>N = 8</vt:lpstr>
      <vt:lpstr>N = 9</vt:lpstr>
      <vt:lpstr>N = 9</vt:lpstr>
      <vt:lpstr>N = 10</vt:lpstr>
      <vt:lpstr>N = 10</vt:lpstr>
    </vt:vector>
  </TitlesOfParts>
  <Company>University of Twente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 = 3</dc:title>
  <dc:creator>Somhorst, Frank (UT-TNW)</dc:creator>
  <cp:lastModifiedBy>Somhorst, Frank (UT-TNW)</cp:lastModifiedBy>
  <cp:revision>1</cp:revision>
  <dcterms:created xsi:type="dcterms:W3CDTF">2024-04-16T12:10:53Z</dcterms:created>
  <dcterms:modified xsi:type="dcterms:W3CDTF">2024-04-16T12:11:52Z</dcterms:modified>
</cp:coreProperties>
</file>