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5" r:id="rId3"/>
    <p:sldId id="258" r:id="rId4"/>
    <p:sldId id="266" r:id="rId5"/>
    <p:sldId id="259" r:id="rId6"/>
    <p:sldId id="267" r:id="rId7"/>
    <p:sldId id="260" r:id="rId8"/>
    <p:sldId id="268" r:id="rId9"/>
    <p:sldId id="261" r:id="rId10"/>
    <p:sldId id="269" r:id="rId11"/>
    <p:sldId id="262" r:id="rId12"/>
    <p:sldId id="270" r:id="rId13"/>
    <p:sldId id="263" r:id="rId14"/>
    <p:sldId id="271" r:id="rId15"/>
    <p:sldId id="264" r:id="rId16"/>
    <p:sldId id="272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62996-E8A7-4025-834E-B4846AF5B03B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022FB-908F-4730-B35D-155D0DD682C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227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506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264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345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545479-60EB-4412-AD0B-8C34B4CC93A2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05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C5DD2-0762-1C1A-DA51-B494F7A12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609FD-4E7F-4C78-4A6C-C1296A918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01BFB-FEC9-7910-672C-765AD3626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0F5B6-F62C-4347-742A-E6C34126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514D0-2474-6B4B-CD00-D9483BBB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925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DE97-C68E-7004-BFEE-BC203864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56A446-FED2-3E0E-9C11-E29E1A389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9D3FE-DB70-B0EC-8441-D954240A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7F5C9-A592-9AD3-FFC8-B77A86D79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0DB9-40AD-09F1-68E1-FB714B0E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879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89ED3-6031-0A9E-A6E6-BCF253F87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861E5-EC20-4A39-68A1-E869ECA53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45DAB-8A00-1C34-6BD3-5894E3EA8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430A7-F1C8-D6D7-2324-5B6000A7F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1B261-7AB4-E600-C93D-6D5672B24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83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5C4EB-8F20-20C2-4BEC-31CE4A32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FD871-EC9A-B5BC-D708-46ED7B7B2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B3125-D540-B77B-4004-DE82173E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116F3-93BD-A4FA-7310-660CF9E88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AA818-25BF-A8B0-CC1A-4612FCF7E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39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852C7-2DAD-05D6-379C-0B1E15017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394184-B700-32F5-0546-F6A300DBC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B0F4A-EF4E-1325-E2FD-0E675E603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C65A2-124E-A1A3-C5D3-42DEDFE26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12FB3-68EC-144D-1C3C-AC7F7E363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096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22F8E-6A5C-33D2-DE1C-A87992B16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435A-AC5B-D541-8DC4-7EAF6F6414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7BE217-D352-63B8-3ADB-85E212247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A8D9A-8B2D-A879-A8B8-8E927DF5E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390F2-0C64-97DA-5723-39D540EF0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CF830F-FC14-3166-8AF9-C655B5D41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684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58E88-C51E-58FE-B75A-7EFEF7C57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BC25A-3056-1BCA-7331-18BB9C5AD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25C817-EC2E-4C51-86AB-F808F2009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F016FA-9885-E061-852B-5ED588ED2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A8B6AB-4EB4-4333-A721-378D5A5B8F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C18222-8E56-3EAF-99E6-C79A9266D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8A8E1-EE8B-9B2D-68D5-BB17BAB94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FF770B-2753-CCCA-F388-17053217B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64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80F26-69B7-8789-265A-C2F5974F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64C2F5-56F4-37EC-0CAF-6FB2AF83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9EB01-C786-8C14-5E93-34747855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84C4FE-B1F1-5BD7-0BCE-5F74E7C0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428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54B71D-6A1D-F4D5-8451-E496E462A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6738BA-E8C6-4676-1F13-E79EC3DC4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DDFDF-EFD9-26A1-9A7A-89B7DF08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97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DF3A5-8FE8-E5E3-E306-2EAFFF39D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02651-FDC8-69E8-A2F8-8113B11EB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443936-C6A6-FAEB-9B12-2912B74CB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AC7FE-80D0-CE7F-A15A-D86BF1574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CE1295-8776-09DB-C8F5-32088CACB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EA5851-FC8A-529B-3ABB-41640FD5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098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A63E4-12BD-CBF5-E22F-BC7A22018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FDAB88-194B-1DC2-387B-71DAFF2DD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17F8B-0859-6E82-B394-70F5381F8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C65D19-F043-DBAA-2F64-A5F2044DF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B5CE9-68AB-8C8A-E3A4-F0196DBFE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D0DDD-055C-9016-7681-66FAC4DB7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20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C5F1DA-92A8-0115-9FBF-67E733394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EE714-AE67-EC9A-6499-D9A9A77C5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A7CFC-BD9E-D715-0BF4-35860D088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84F45-3778-4A5C-BE1B-9BAAFDB251EE}" type="datetimeFigureOut">
              <a:rPr lang="nl-NL" smtClean="0"/>
              <a:t>16-4-2024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B4D5C-EAA3-25CF-6A08-3304BCE5AE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05772-4CEB-DFD3-0279-61F9666F6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9178D-80BD-47D9-B3EF-F3626C6338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787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30FFD-0E1C-06B6-DAEB-8816DD77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3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EB26B7-077E-5C1C-4E61-611C66E3E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15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7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D01445-2172-40A0-7F02-C7D41F3BD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68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8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1DE6F-0E81-E949-A16C-82CFE4833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47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8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A78FD6-2830-D417-65B2-9DB86A877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76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B85A02-7C59-BAA0-2AE3-F410C21BD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1503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63AA91-5ACF-BF43-6566-70F69F39F9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212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5E215D-315F-DC73-B91C-E177B15F7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582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5540B1-D2CD-AD2B-5762-4717AAD1C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300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30FFD-0E1C-06B6-DAEB-8816DD77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3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F5B66D-563F-AC42-F318-597E1D947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0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4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534B03-D508-999D-8994-C4C6CCCA2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4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4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BD4E06-284F-AC83-20B3-6A3D03840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3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5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03E744-0650-98E7-B045-C795CF5FE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6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5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FE1737-E5BA-D7CC-834A-FDD2433B7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07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6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29AB35-5FE5-6EFC-401B-590E43D38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5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6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9EA7B-C1D3-FC4E-1E9A-C95DDD46E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35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87B5-280A-B0FC-DF05-120F3470C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 = 7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364A3F-6EED-6B82-A57B-D9DDB0F72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43"/>
            <a:ext cx="12192000" cy="677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699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</Words>
  <Application>Microsoft Office PowerPoint</Application>
  <PresentationFormat>Widescreen</PresentationFormat>
  <Paragraphs>20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 = 3</vt:lpstr>
      <vt:lpstr>N = 3</vt:lpstr>
      <vt:lpstr>N = 4</vt:lpstr>
      <vt:lpstr>N = 4</vt:lpstr>
      <vt:lpstr>N = 5</vt:lpstr>
      <vt:lpstr>N = 5</vt:lpstr>
      <vt:lpstr>N = 6</vt:lpstr>
      <vt:lpstr>N = 6</vt:lpstr>
      <vt:lpstr>N = 7</vt:lpstr>
      <vt:lpstr>N = 7</vt:lpstr>
      <vt:lpstr>N = 8</vt:lpstr>
      <vt:lpstr>N = 8</vt:lpstr>
      <vt:lpstr>N = 9</vt:lpstr>
      <vt:lpstr>N = 9</vt:lpstr>
      <vt:lpstr>N = 10</vt:lpstr>
      <vt:lpstr>N = 10</vt:lpstr>
    </vt:vector>
  </TitlesOfParts>
  <Company>University of Twente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 = 3</dc:title>
  <dc:creator>Somhorst, Frank (UT-TNW)</dc:creator>
  <cp:lastModifiedBy>Somhorst, Frank (UT-TNW)</cp:lastModifiedBy>
  <cp:revision>1</cp:revision>
  <dcterms:created xsi:type="dcterms:W3CDTF">2024-04-16T12:13:52Z</dcterms:created>
  <dcterms:modified xsi:type="dcterms:W3CDTF">2024-04-16T12:14:55Z</dcterms:modified>
</cp:coreProperties>
</file>