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ink/inkAction1.xml" ContentType="application/vnd.ms-office.inkAction+xml"/>
  <Override PartName="/ppt/notesSlides/notesSlide4.xml" ContentType="application/vnd.openxmlformats-officedocument.presentationml.notesSlide+xml"/>
  <Override PartName="/ppt/ink/inkAction2.xml" ContentType="application/vnd.ms-office.inkAction+xml"/>
  <Override PartName="/ppt/notesSlides/notesSlide5.xml" ContentType="application/vnd.openxmlformats-officedocument.presentationml.notesSlide+xml"/>
  <Override PartName="/ppt/ink/inkAction3.xml" ContentType="application/vnd.ms-office.inkAction+xml"/>
  <Override PartName="/ppt/notesSlides/notesSlide6.xml" ContentType="application/vnd.openxmlformats-officedocument.presentationml.notesSlide+xml"/>
  <Override PartName="/ppt/ink/inkAction4.xml" ContentType="application/vnd.ms-office.inkAction+xml"/>
  <Override PartName="/ppt/notesSlides/notesSlide7.xml" ContentType="application/vnd.openxmlformats-officedocument.presentationml.notesSlide+xml"/>
  <Override PartName="/ppt/ink/inkAction5.xml" ContentType="application/vnd.ms-office.inkAction+xml"/>
  <Override PartName="/ppt/notesSlides/notesSlide8.xml" ContentType="application/vnd.openxmlformats-officedocument.presentationml.notesSlide+xml"/>
  <Override PartName="/ppt/ink/inkAction6.xml" ContentType="application/vnd.ms-office.inkAction+xml"/>
  <Override PartName="/ppt/notesSlides/notesSlide9.xml" ContentType="application/vnd.openxmlformats-officedocument.presentationml.notesSlide+xml"/>
  <Override PartName="/ppt/ink/inkAction7.xml" ContentType="application/vnd.ms-office.inkAction+xml"/>
  <Override PartName="/ppt/notesSlides/notesSlide10.xml" ContentType="application/vnd.openxmlformats-officedocument.presentationml.notesSlide+xml"/>
  <Override PartName="/ppt/ink/inkAction8.xml" ContentType="application/vnd.ms-office.inkAction+xml"/>
  <Override PartName="/ppt/notesSlides/notesSlide11.xml" ContentType="application/vnd.openxmlformats-officedocument.presentationml.notesSlide+xml"/>
  <Override PartName="/ppt/ink/inkAction9.xml" ContentType="application/vnd.ms-office.inkAction+xml"/>
  <Override PartName="/ppt/notesSlides/notesSlide12.xml" ContentType="application/vnd.openxmlformats-officedocument.presentationml.notesSlide+xml"/>
  <Override PartName="/ppt/ink/inkAction10.xml" ContentType="application/vnd.ms-office.inkAction+xml"/>
  <Override PartName="/ppt/notesSlides/notesSlide13.xml" ContentType="application/vnd.openxmlformats-officedocument.presentationml.notesSlide+xml"/>
  <Override PartName="/ppt/ink/inkAction11.xml" ContentType="application/vnd.ms-office.inkAction+xml"/>
  <Override PartName="/ppt/notesSlides/notesSlide14.xml" ContentType="application/vnd.openxmlformats-officedocument.presentationml.notesSlide+xml"/>
  <Override PartName="/ppt/ink/inkAction12.xml" ContentType="application/vnd.ms-office.inkAction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388" r:id="rId2"/>
    <p:sldId id="428" r:id="rId3"/>
    <p:sldId id="390" r:id="rId4"/>
    <p:sldId id="422" r:id="rId5"/>
    <p:sldId id="421" r:id="rId6"/>
    <p:sldId id="424" r:id="rId7"/>
    <p:sldId id="423" r:id="rId8"/>
    <p:sldId id="420" r:id="rId9"/>
    <p:sldId id="425" r:id="rId10"/>
    <p:sldId id="419" r:id="rId11"/>
    <p:sldId id="418" r:id="rId12"/>
    <p:sldId id="417" r:id="rId13"/>
    <p:sldId id="426" r:id="rId14"/>
    <p:sldId id="410" r:id="rId15"/>
    <p:sldId id="427" r:id="rId16"/>
    <p:sldId id="415" r:id="rId17"/>
    <p:sldId id="414" r:id="rId18"/>
    <p:sldId id="413" r:id="rId19"/>
  </p:sldIdLst>
  <p:sldSz cx="16256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9293"/>
    <a:srgbClr val="C4BC95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60BE50-C972-4E0A-B470-D2461F664EA9}" v="12" dt="2021-11-04T20:30:09.1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84" autoAdjust="0"/>
    <p:restoredTop sz="95220" autoAdjust="0"/>
  </p:normalViewPr>
  <p:slideViewPr>
    <p:cSldViewPr snapToGrid="0">
      <p:cViewPr varScale="1">
        <p:scale>
          <a:sx n="49" d="100"/>
          <a:sy n="49" d="100"/>
        </p:scale>
        <p:origin x="1445" y="58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oolen-Torgerson, Kirstin" userId="5b944d74-38ac-4e01-9094-681b3a12cae9" providerId="ADAL" clId="{663ECB5C-9373-4460-AEF2-11B6C4DEF605}"/>
    <pc:docChg chg="undo redo custSel addSld delSld modSld sldOrd modMainMaster">
      <pc:chgData name="Foolen-Torgerson, Kirstin" userId="5b944d74-38ac-4e01-9094-681b3a12cae9" providerId="ADAL" clId="{663ECB5C-9373-4460-AEF2-11B6C4DEF605}" dt="2021-06-07T16:13:57.276" v="2508" actId="2696"/>
      <pc:docMkLst>
        <pc:docMk/>
      </pc:docMkLst>
      <pc:sldChg chg="del">
        <pc:chgData name="Foolen-Torgerson, Kirstin" userId="5b944d74-38ac-4e01-9094-681b3a12cae9" providerId="ADAL" clId="{663ECB5C-9373-4460-AEF2-11B6C4DEF605}" dt="2021-06-04T12:12:18.386" v="39" actId="2696"/>
        <pc:sldMkLst>
          <pc:docMk/>
          <pc:sldMk cId="3788157465" sldId="262"/>
        </pc:sldMkLst>
      </pc:sldChg>
      <pc:sldChg chg="del">
        <pc:chgData name="Foolen-Torgerson, Kirstin" userId="5b944d74-38ac-4e01-9094-681b3a12cae9" providerId="ADAL" clId="{663ECB5C-9373-4460-AEF2-11B6C4DEF605}" dt="2021-06-04T12:12:04.774" v="37" actId="2696"/>
        <pc:sldMkLst>
          <pc:docMk/>
          <pc:sldMk cId="1810028650" sldId="263"/>
        </pc:sldMkLst>
      </pc:sldChg>
      <pc:sldChg chg="del">
        <pc:chgData name="Foolen-Torgerson, Kirstin" userId="5b944d74-38ac-4e01-9094-681b3a12cae9" providerId="ADAL" clId="{663ECB5C-9373-4460-AEF2-11B6C4DEF605}" dt="2021-06-04T12:12:59.920" v="57" actId="2696"/>
        <pc:sldMkLst>
          <pc:docMk/>
          <pc:sldMk cId="1538558181" sldId="264"/>
        </pc:sldMkLst>
      </pc:sldChg>
      <pc:sldChg chg="del">
        <pc:chgData name="Foolen-Torgerson, Kirstin" userId="5b944d74-38ac-4e01-9094-681b3a12cae9" providerId="ADAL" clId="{663ECB5C-9373-4460-AEF2-11B6C4DEF605}" dt="2021-06-04T12:19:43.896" v="195" actId="2696"/>
        <pc:sldMkLst>
          <pc:docMk/>
          <pc:sldMk cId="1514114129" sldId="265"/>
        </pc:sldMkLst>
      </pc:sldChg>
      <pc:sldChg chg="del">
        <pc:chgData name="Foolen-Torgerson, Kirstin" userId="5b944d74-38ac-4e01-9094-681b3a12cae9" providerId="ADAL" clId="{663ECB5C-9373-4460-AEF2-11B6C4DEF605}" dt="2021-06-04T12:12:12.751" v="38" actId="2696"/>
        <pc:sldMkLst>
          <pc:docMk/>
          <pc:sldMk cId="114343105" sldId="266"/>
        </pc:sldMkLst>
      </pc:sldChg>
      <pc:sldChg chg="del">
        <pc:chgData name="Foolen-Torgerson, Kirstin" userId="5b944d74-38ac-4e01-9094-681b3a12cae9" providerId="ADAL" clId="{663ECB5C-9373-4460-AEF2-11B6C4DEF605}" dt="2021-06-04T12:19:54.115" v="197" actId="2696"/>
        <pc:sldMkLst>
          <pc:docMk/>
          <pc:sldMk cId="1229524169" sldId="270"/>
        </pc:sldMkLst>
      </pc:sldChg>
      <pc:sldChg chg="del">
        <pc:chgData name="Foolen-Torgerson, Kirstin" userId="5b944d74-38ac-4e01-9094-681b3a12cae9" providerId="ADAL" clId="{663ECB5C-9373-4460-AEF2-11B6C4DEF605}" dt="2021-06-04T12:19:53.106" v="196" actId="2696"/>
        <pc:sldMkLst>
          <pc:docMk/>
          <pc:sldMk cId="56329061" sldId="271"/>
        </pc:sldMkLst>
      </pc:sldChg>
      <pc:sldChg chg="del">
        <pc:chgData name="Foolen-Torgerson, Kirstin" userId="5b944d74-38ac-4e01-9094-681b3a12cae9" providerId="ADAL" clId="{663ECB5C-9373-4460-AEF2-11B6C4DEF605}" dt="2021-06-04T13:08:09.588" v="297" actId="2696"/>
        <pc:sldMkLst>
          <pc:docMk/>
          <pc:sldMk cId="462973602" sldId="272"/>
        </pc:sldMkLst>
      </pc:sldChg>
      <pc:sldChg chg="delSp modSp del">
        <pc:chgData name="Foolen-Torgerson, Kirstin" userId="5b944d74-38ac-4e01-9094-681b3a12cae9" providerId="ADAL" clId="{663ECB5C-9373-4460-AEF2-11B6C4DEF605}" dt="2021-06-04T12:18:29.680" v="161" actId="2696"/>
        <pc:sldMkLst>
          <pc:docMk/>
          <pc:sldMk cId="3865142408" sldId="277"/>
        </pc:sldMkLst>
        <pc:spChg chg="mod">
          <ac:chgData name="Foolen-Torgerson, Kirstin" userId="5b944d74-38ac-4e01-9094-681b3a12cae9" providerId="ADAL" clId="{663ECB5C-9373-4460-AEF2-11B6C4DEF605}" dt="2021-06-04T12:09:57.604" v="24" actId="20577"/>
          <ac:spMkLst>
            <pc:docMk/>
            <pc:sldMk cId="3865142408" sldId="277"/>
            <ac:spMk id="4" creationId="{250CA54D-A46D-4F86-AEDB-7BA09C41C10B}"/>
          </ac:spMkLst>
        </pc:spChg>
        <pc:spChg chg="mod">
          <ac:chgData name="Foolen-Torgerson, Kirstin" userId="5b944d74-38ac-4e01-9094-681b3a12cae9" providerId="ADAL" clId="{663ECB5C-9373-4460-AEF2-11B6C4DEF605}" dt="2021-06-04T12:10:52.653" v="34" actId="1076"/>
          <ac:spMkLst>
            <pc:docMk/>
            <pc:sldMk cId="3865142408" sldId="277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4T12:10:47.917" v="33" actId="1076"/>
          <ac:spMkLst>
            <pc:docMk/>
            <pc:sldMk cId="3865142408" sldId="277"/>
            <ac:spMk id="6" creationId="{AF3CF878-CFC7-4D6D-A5E2-5C422E0E87F8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7" creationId="{5E2D4EB9-B6A8-440D-AD4A-78F75BE444FD}"/>
          </ac:spMkLst>
        </pc:spChg>
        <pc:spChg chg="del">
          <ac:chgData name="Foolen-Torgerson, Kirstin" userId="5b944d74-38ac-4e01-9094-681b3a12cae9" providerId="ADAL" clId="{663ECB5C-9373-4460-AEF2-11B6C4DEF605}" dt="2021-06-04T12:10:26.133" v="27" actId="478"/>
          <ac:spMkLst>
            <pc:docMk/>
            <pc:sldMk cId="3865142408" sldId="277"/>
            <ac:spMk id="9" creationId="{8D8EEE3B-C063-4A52-8163-D2E3F952B35D}"/>
          </ac:spMkLst>
        </pc:spChg>
        <pc:spChg chg="del">
          <ac:chgData name="Foolen-Torgerson, Kirstin" userId="5b944d74-38ac-4e01-9094-681b3a12cae9" providerId="ADAL" clId="{663ECB5C-9373-4460-AEF2-11B6C4DEF605}" dt="2021-06-04T12:10:26.133" v="27" actId="478"/>
          <ac:spMkLst>
            <pc:docMk/>
            <pc:sldMk cId="3865142408" sldId="277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2:10:34.332" v="28" actId="1076"/>
          <ac:spMkLst>
            <pc:docMk/>
            <pc:sldMk cId="3865142408" sldId="277"/>
            <ac:spMk id="30" creationId="{7C889912-5C44-4297-8846-EFB8DA69A617}"/>
          </ac:spMkLst>
        </pc:spChg>
        <pc:spChg chg="del">
          <ac:chgData name="Foolen-Torgerson, Kirstin" userId="5b944d74-38ac-4e01-9094-681b3a12cae9" providerId="ADAL" clId="{663ECB5C-9373-4460-AEF2-11B6C4DEF605}" dt="2021-06-04T12:09:39.189" v="3" actId="478"/>
          <ac:spMkLst>
            <pc:docMk/>
            <pc:sldMk cId="3865142408" sldId="277"/>
            <ac:spMk id="60" creationId="{7C56C91D-C014-492C-B88A-20F35937C01B}"/>
          </ac:spMkLst>
        </pc:spChg>
        <pc:spChg chg="del">
          <ac:chgData name="Foolen-Torgerson, Kirstin" userId="5b944d74-38ac-4e01-9094-681b3a12cae9" providerId="ADAL" clId="{663ECB5C-9373-4460-AEF2-11B6C4DEF605}" dt="2021-06-04T12:09:39.189" v="3" actId="478"/>
          <ac:spMkLst>
            <pc:docMk/>
            <pc:sldMk cId="3865142408" sldId="277"/>
            <ac:spMk id="68" creationId="{CFD22C47-D38E-4CBF-A314-2D0609A101D1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69" creationId="{0F21819B-9416-4E80-9611-11C525C0B893}"/>
          </ac:spMkLst>
        </pc:spChg>
        <pc:spChg chg="mod">
          <ac:chgData name="Foolen-Torgerson, Kirstin" userId="5b944d74-38ac-4e01-9094-681b3a12cae9" providerId="ADAL" clId="{663ECB5C-9373-4460-AEF2-11B6C4DEF605}" dt="2021-06-04T12:10:44.356" v="32" actId="1076"/>
          <ac:spMkLst>
            <pc:docMk/>
            <pc:sldMk cId="3865142408" sldId="277"/>
            <ac:spMk id="82" creationId="{56A43133-AE62-4D35-818C-1A41C05FD3FA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98" creationId="{AF2FBBA0-58E4-4A53-80E3-5180AF5999C9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99" creationId="{0BDA65E3-88C3-4601-83EE-AE79FE480F98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102" creationId="{34922305-697C-42C4-8248-10EEC4F6FE75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103" creationId="{12560497-D6AB-47BC-AB62-71962288BAB7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104" creationId="{209D94DB-C1F7-4BEC-B557-8C30E2AA1F7E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138" creationId="{A6917F2A-D418-41AE-BE6C-DF26E5AB12CE}"/>
          </ac:spMkLst>
        </pc:spChg>
        <pc:spChg chg="del">
          <ac:chgData name="Foolen-Torgerson, Kirstin" userId="5b944d74-38ac-4e01-9094-681b3a12cae9" providerId="ADAL" clId="{663ECB5C-9373-4460-AEF2-11B6C4DEF605}" dt="2021-06-04T12:09:24.005" v="0" actId="478"/>
          <ac:spMkLst>
            <pc:docMk/>
            <pc:sldMk cId="3865142408" sldId="277"/>
            <ac:spMk id="181" creationId="{AD3BCDA9-0AB4-4DAB-8E0C-169804FFEEA0}"/>
          </ac:spMkLst>
        </pc:spChg>
        <pc:spChg chg="del">
          <ac:chgData name="Foolen-Torgerson, Kirstin" userId="5b944d74-38ac-4e01-9094-681b3a12cae9" providerId="ADAL" clId="{663ECB5C-9373-4460-AEF2-11B6C4DEF605}" dt="2021-06-04T12:09:39.189" v="3" actId="478"/>
          <ac:spMkLst>
            <pc:docMk/>
            <pc:sldMk cId="3865142408" sldId="277"/>
            <ac:spMk id="225" creationId="{AF5074E4-B1A7-4B92-8449-F4671D366182}"/>
          </ac:spMkLst>
        </pc:spChg>
        <pc:spChg chg="del">
          <ac:chgData name="Foolen-Torgerson, Kirstin" userId="5b944d74-38ac-4e01-9094-681b3a12cae9" providerId="ADAL" clId="{663ECB5C-9373-4460-AEF2-11B6C4DEF605}" dt="2021-06-04T12:09:39.189" v="3" actId="478"/>
          <ac:spMkLst>
            <pc:docMk/>
            <pc:sldMk cId="3865142408" sldId="277"/>
            <ac:spMk id="235" creationId="{972694AA-5EB5-45DB-BD11-5B3731F74709}"/>
          </ac:spMkLst>
        </pc:spChg>
        <pc:spChg chg="mod">
          <ac:chgData name="Foolen-Torgerson, Kirstin" userId="5b944d74-38ac-4e01-9094-681b3a12cae9" providerId="ADAL" clId="{663ECB5C-9373-4460-AEF2-11B6C4DEF605}" dt="2021-06-04T12:11:03.246" v="35" actId="1076"/>
          <ac:spMkLst>
            <pc:docMk/>
            <pc:sldMk cId="3865142408" sldId="277"/>
            <ac:spMk id="236" creationId="{93F4C552-7307-498B-9DD2-18D20EF4A80E}"/>
          </ac:spMkLst>
        </pc:spChg>
        <pc:cxnChg chg="mod">
          <ac:chgData name="Foolen-Torgerson, Kirstin" userId="5b944d74-38ac-4e01-9094-681b3a12cae9" providerId="ADAL" clId="{663ECB5C-9373-4460-AEF2-11B6C4DEF605}" dt="2021-06-04T12:11:08.047" v="36" actId="14100"/>
          <ac:cxnSpMkLst>
            <pc:docMk/>
            <pc:sldMk cId="3865142408" sldId="277"/>
            <ac:cxnSpMk id="20" creationId="{92295EC4-2EBD-4846-94C0-377E5A00536E}"/>
          </ac:cxnSpMkLst>
        </pc:cxnChg>
        <pc:cxnChg chg="mod">
          <ac:chgData name="Foolen-Torgerson, Kirstin" userId="5b944d74-38ac-4e01-9094-681b3a12cae9" providerId="ADAL" clId="{663ECB5C-9373-4460-AEF2-11B6C4DEF605}" dt="2021-06-04T12:10:47.917" v="33" actId="1076"/>
          <ac:cxnSpMkLst>
            <pc:docMk/>
            <pc:sldMk cId="3865142408" sldId="277"/>
            <ac:cxnSpMk id="23" creationId="{FCC533BA-CDAF-42C5-8C89-0C3EDCD65908}"/>
          </ac:cxnSpMkLst>
        </pc:cxnChg>
        <pc:cxnChg chg="del mod">
          <ac:chgData name="Foolen-Torgerson, Kirstin" userId="5b944d74-38ac-4e01-9094-681b3a12cae9" providerId="ADAL" clId="{663ECB5C-9373-4460-AEF2-11B6C4DEF605}" dt="2021-06-04T12:10:26.133" v="27" actId="478"/>
          <ac:cxnSpMkLst>
            <pc:docMk/>
            <pc:sldMk cId="3865142408" sldId="277"/>
            <ac:cxnSpMk id="26" creationId="{4430912C-FE13-4E80-8917-832BE3581907}"/>
          </ac:cxnSpMkLst>
        </pc:cxnChg>
        <pc:cxnChg chg="del mod">
          <ac:chgData name="Foolen-Torgerson, Kirstin" userId="5b944d74-38ac-4e01-9094-681b3a12cae9" providerId="ADAL" clId="{663ECB5C-9373-4460-AEF2-11B6C4DEF605}" dt="2021-06-04T12:10:26.133" v="27" actId="478"/>
          <ac:cxnSpMkLst>
            <pc:docMk/>
            <pc:sldMk cId="3865142408" sldId="277"/>
            <ac:cxnSpMk id="33" creationId="{448A1A0E-53BE-4DE8-ACF1-D98402083A53}"/>
          </ac:cxnSpMkLst>
        </pc:cxnChg>
        <pc:cxnChg chg="del mod">
          <ac:chgData name="Foolen-Torgerson, Kirstin" userId="5b944d74-38ac-4e01-9094-681b3a12cae9" providerId="ADAL" clId="{663ECB5C-9373-4460-AEF2-11B6C4DEF605}" dt="2021-06-04T12:10:26.133" v="27" actId="478"/>
          <ac:cxnSpMkLst>
            <pc:docMk/>
            <pc:sldMk cId="3865142408" sldId="277"/>
            <ac:cxnSpMk id="37" creationId="{F33DD80F-884C-41F5-AFD6-4A74484FE45C}"/>
          </ac:cxnSpMkLst>
        </pc:cxnChg>
        <pc:cxnChg chg="mod">
          <ac:chgData name="Foolen-Torgerson, Kirstin" userId="5b944d74-38ac-4e01-9094-681b3a12cae9" providerId="ADAL" clId="{663ECB5C-9373-4460-AEF2-11B6C4DEF605}" dt="2021-06-04T12:10:52.653" v="34" actId="1076"/>
          <ac:cxnSpMkLst>
            <pc:docMk/>
            <pc:sldMk cId="3865142408" sldId="277"/>
            <ac:cxnSpMk id="50" creationId="{E115AE98-D769-42F8-B6EE-2FA9DC8D67D6}"/>
          </ac:cxnSpMkLst>
        </pc:cxnChg>
        <pc:cxnChg chg="del mod">
          <ac:chgData name="Foolen-Torgerson, Kirstin" userId="5b944d74-38ac-4e01-9094-681b3a12cae9" providerId="ADAL" clId="{663ECB5C-9373-4460-AEF2-11B6C4DEF605}" dt="2021-06-04T12:09:41.409" v="4" actId="478"/>
          <ac:cxnSpMkLst>
            <pc:docMk/>
            <pc:sldMk cId="3865142408" sldId="277"/>
            <ac:cxnSpMk id="62" creationId="{69D2B0AE-0883-4812-9155-B632A5E842B7}"/>
          </ac:cxnSpMkLst>
        </pc:cxnChg>
        <pc:cxnChg chg="del mod">
          <ac:chgData name="Foolen-Torgerson, Kirstin" userId="5b944d74-38ac-4e01-9094-681b3a12cae9" providerId="ADAL" clId="{663ECB5C-9373-4460-AEF2-11B6C4DEF605}" dt="2021-06-04T12:09:32.704" v="2" actId="478"/>
          <ac:cxnSpMkLst>
            <pc:docMk/>
            <pc:sldMk cId="3865142408" sldId="277"/>
            <ac:cxnSpMk id="70" creationId="{E3BA68DF-0E77-4F94-AF67-B7207DB9E089}"/>
          </ac:cxnSpMkLst>
        </pc:cxnChg>
        <pc:cxnChg chg="del mod">
          <ac:chgData name="Foolen-Torgerson, Kirstin" userId="5b944d74-38ac-4e01-9094-681b3a12cae9" providerId="ADAL" clId="{663ECB5C-9373-4460-AEF2-11B6C4DEF605}" dt="2021-06-04T12:09:39.189" v="3" actId="478"/>
          <ac:cxnSpMkLst>
            <pc:docMk/>
            <pc:sldMk cId="3865142408" sldId="277"/>
            <ac:cxnSpMk id="74" creationId="{99F27396-6214-4385-9DB2-A7ED29669036}"/>
          </ac:cxnSpMkLst>
        </pc:cxnChg>
        <pc:cxnChg chg="del mod">
          <ac:chgData name="Foolen-Torgerson, Kirstin" userId="5b944d74-38ac-4e01-9094-681b3a12cae9" providerId="ADAL" clId="{663ECB5C-9373-4460-AEF2-11B6C4DEF605}" dt="2021-06-04T12:09:30.216" v="1" actId="478"/>
          <ac:cxnSpMkLst>
            <pc:docMk/>
            <pc:sldMk cId="3865142408" sldId="277"/>
            <ac:cxnSpMk id="77" creationId="{1121A13B-1DF0-42F4-A97C-CC3DAB66E852}"/>
          </ac:cxnSpMkLst>
        </pc:cxnChg>
        <pc:cxnChg chg="mod">
          <ac:chgData name="Foolen-Torgerson, Kirstin" userId="5b944d74-38ac-4e01-9094-681b3a12cae9" providerId="ADAL" clId="{663ECB5C-9373-4460-AEF2-11B6C4DEF605}" dt="2021-06-04T12:10:44.356" v="32" actId="1076"/>
          <ac:cxnSpMkLst>
            <pc:docMk/>
            <pc:sldMk cId="3865142408" sldId="277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2:10:44.356" v="32" actId="1076"/>
          <ac:cxnSpMkLst>
            <pc:docMk/>
            <pc:sldMk cId="3865142408" sldId="277"/>
            <ac:cxnSpMk id="86" creationId="{D6777865-0CAC-42C5-A4BE-01BEDF9DCEFE}"/>
          </ac:cxnSpMkLst>
        </pc:cxnChg>
        <pc:cxnChg chg="del mod">
          <ac:chgData name="Foolen-Torgerson, Kirstin" userId="5b944d74-38ac-4e01-9094-681b3a12cae9" providerId="ADAL" clId="{663ECB5C-9373-4460-AEF2-11B6C4DEF605}" dt="2021-06-04T12:09:30.216" v="1" actId="478"/>
          <ac:cxnSpMkLst>
            <pc:docMk/>
            <pc:sldMk cId="3865142408" sldId="277"/>
            <ac:cxnSpMk id="89" creationId="{BC28430F-F592-4A29-8F4B-0B84B3E3EAF0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05" creationId="{41069C4B-94A0-471E-89A4-8525E37F4228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07" creationId="{4B7C4EFC-8837-495F-AC29-D70B0E887A53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10" creationId="{7614DE1F-EE3B-4CEF-B771-6DD342CB356B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13" creationId="{7925C0F8-AFFB-4421-A15B-DF4AC170B326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16" creationId="{EE13D791-B595-498F-9B4B-6446FBAD755F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19" creationId="{AE175D47-77B1-44C9-B426-0048962AEA57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22" creationId="{EDD2347E-1417-4F47-BD47-2CEEA3D6AB1F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39" creationId="{A8FA92CF-0D9D-4712-9B97-FB14418DA7C1}"/>
          </ac:cxnSpMkLst>
        </pc:cxnChg>
        <pc:cxnChg chg="del mod">
          <ac:chgData name="Foolen-Torgerson, Kirstin" userId="5b944d74-38ac-4e01-9094-681b3a12cae9" providerId="ADAL" clId="{663ECB5C-9373-4460-AEF2-11B6C4DEF605}" dt="2021-06-04T12:09:24.005" v="0" actId="478"/>
          <ac:cxnSpMkLst>
            <pc:docMk/>
            <pc:sldMk cId="3865142408" sldId="277"/>
            <ac:cxnSpMk id="142" creationId="{C6F3BC17-E2C7-4F8D-A1E4-8DECCBFB1101}"/>
          </ac:cxnSpMkLst>
        </pc:cxnChg>
        <pc:cxnChg chg="del mod">
          <ac:chgData name="Foolen-Torgerson, Kirstin" userId="5b944d74-38ac-4e01-9094-681b3a12cae9" providerId="ADAL" clId="{663ECB5C-9373-4460-AEF2-11B6C4DEF605}" dt="2021-06-04T12:09:30.216" v="1" actId="478"/>
          <ac:cxnSpMkLst>
            <pc:docMk/>
            <pc:sldMk cId="3865142408" sldId="277"/>
            <ac:cxnSpMk id="145" creationId="{93350008-A769-4231-A519-469232FA6A1B}"/>
          </ac:cxnSpMkLst>
        </pc:cxnChg>
        <pc:cxnChg chg="mod">
          <ac:chgData name="Foolen-Torgerson, Kirstin" userId="5b944d74-38ac-4e01-9094-681b3a12cae9" providerId="ADAL" clId="{663ECB5C-9373-4460-AEF2-11B6C4DEF605}" dt="2021-06-04T12:11:03.246" v="35" actId="1076"/>
          <ac:cxnSpMkLst>
            <pc:docMk/>
            <pc:sldMk cId="3865142408" sldId="277"/>
            <ac:cxnSpMk id="161" creationId="{AF5E6691-930E-478B-8E5D-A508E6B28B5F}"/>
          </ac:cxnSpMkLst>
        </pc:cxnChg>
        <pc:cxnChg chg="mod">
          <ac:chgData name="Foolen-Torgerson, Kirstin" userId="5b944d74-38ac-4e01-9094-681b3a12cae9" providerId="ADAL" clId="{663ECB5C-9373-4460-AEF2-11B6C4DEF605}" dt="2021-06-04T12:10:44.356" v="32" actId="1076"/>
          <ac:cxnSpMkLst>
            <pc:docMk/>
            <pc:sldMk cId="3865142408" sldId="277"/>
            <ac:cxnSpMk id="205" creationId="{BC6B2442-6CA6-46B8-95D2-92AD04A6BBA8}"/>
          </ac:cxnSpMkLst>
        </pc:cxnChg>
        <pc:cxnChg chg="del mod">
          <ac:chgData name="Foolen-Torgerson, Kirstin" userId="5b944d74-38ac-4e01-9094-681b3a12cae9" providerId="ADAL" clId="{663ECB5C-9373-4460-AEF2-11B6C4DEF605}" dt="2021-06-04T12:09:39.189" v="3" actId="478"/>
          <ac:cxnSpMkLst>
            <pc:docMk/>
            <pc:sldMk cId="3865142408" sldId="277"/>
            <ac:cxnSpMk id="226" creationId="{A920EA07-17F4-425A-8299-0323F4045F83}"/>
          </ac:cxnSpMkLst>
        </pc:cxnChg>
        <pc:cxnChg chg="del mod">
          <ac:chgData name="Foolen-Torgerson, Kirstin" userId="5b944d74-38ac-4e01-9094-681b3a12cae9" providerId="ADAL" clId="{663ECB5C-9373-4460-AEF2-11B6C4DEF605}" dt="2021-06-04T12:09:39.189" v="3" actId="478"/>
          <ac:cxnSpMkLst>
            <pc:docMk/>
            <pc:sldMk cId="3865142408" sldId="277"/>
            <ac:cxnSpMk id="250" creationId="{9A362EA0-FD97-4F04-B72C-31A1AE0396C8}"/>
          </ac:cxnSpMkLst>
        </pc:cxnChg>
        <pc:cxnChg chg="mod">
          <ac:chgData name="Foolen-Torgerson, Kirstin" userId="5b944d74-38ac-4e01-9094-681b3a12cae9" providerId="ADAL" clId="{663ECB5C-9373-4460-AEF2-11B6C4DEF605}" dt="2021-06-04T12:10:52.653" v="34" actId="1076"/>
          <ac:cxnSpMkLst>
            <pc:docMk/>
            <pc:sldMk cId="3865142408" sldId="277"/>
            <ac:cxnSpMk id="258" creationId="{EB9016D1-2DA0-4336-8F90-CAD4206A9CF5}"/>
          </ac:cxnSpMkLst>
        </pc:cxnChg>
      </pc:sldChg>
      <pc:sldChg chg="delSp modSp del ord">
        <pc:chgData name="Foolen-Torgerson, Kirstin" userId="5b944d74-38ac-4e01-9094-681b3a12cae9" providerId="ADAL" clId="{663ECB5C-9373-4460-AEF2-11B6C4DEF605}" dt="2021-06-04T12:14:01.952" v="65" actId="2696"/>
        <pc:sldMkLst>
          <pc:docMk/>
          <pc:sldMk cId="3302353925" sldId="278"/>
        </pc:sldMkLst>
        <pc:spChg chg="mod">
          <ac:chgData name="Foolen-Torgerson, Kirstin" userId="5b944d74-38ac-4e01-9094-681b3a12cae9" providerId="ADAL" clId="{663ECB5C-9373-4460-AEF2-11B6C4DEF605}" dt="2021-06-04T12:12:52.625" v="56" actId="20577"/>
          <ac:spMkLst>
            <pc:docMk/>
            <pc:sldMk cId="3302353925" sldId="278"/>
            <ac:spMk id="4" creationId="{250CA54D-A46D-4F86-AEDB-7BA09C41C10B}"/>
          </ac:spMkLst>
        </pc:spChg>
        <pc:spChg chg="del mod">
          <ac:chgData name="Foolen-Torgerson, Kirstin" userId="5b944d74-38ac-4e01-9094-681b3a12cae9" providerId="ADAL" clId="{663ECB5C-9373-4460-AEF2-11B6C4DEF605}" dt="2021-06-04T12:13:44.251" v="62" actId="478"/>
          <ac:spMkLst>
            <pc:docMk/>
            <pc:sldMk cId="3302353925" sldId="278"/>
            <ac:spMk id="5" creationId="{70B0CCEC-A81E-4AD2-969C-823875D8BD71}"/>
          </ac:spMkLst>
        </pc:spChg>
        <pc:spChg chg="del mod">
          <ac:chgData name="Foolen-Torgerson, Kirstin" userId="5b944d74-38ac-4e01-9094-681b3a12cae9" providerId="ADAL" clId="{663ECB5C-9373-4460-AEF2-11B6C4DEF605}" dt="2021-06-04T12:13:44.251" v="62" actId="478"/>
          <ac:spMkLst>
            <pc:docMk/>
            <pc:sldMk cId="3302353925" sldId="278"/>
            <ac:spMk id="6" creationId="{AF3CF878-CFC7-4D6D-A5E2-5C422E0E87F8}"/>
          </ac:spMkLst>
        </pc:spChg>
        <pc:spChg chg="del">
          <ac:chgData name="Foolen-Torgerson, Kirstin" userId="5b944d74-38ac-4e01-9094-681b3a12cae9" providerId="ADAL" clId="{663ECB5C-9373-4460-AEF2-11B6C4DEF605}" dt="2021-06-04T12:12:35.532" v="40" actId="478"/>
          <ac:spMkLst>
            <pc:docMk/>
            <pc:sldMk cId="3302353925" sldId="278"/>
            <ac:spMk id="7" creationId="{5E2D4EB9-B6A8-440D-AD4A-78F75BE444FD}"/>
          </ac:spMkLst>
        </pc:spChg>
        <pc:spChg chg="del">
          <ac:chgData name="Foolen-Torgerson, Kirstin" userId="5b944d74-38ac-4e01-9094-681b3a12cae9" providerId="ADAL" clId="{663ECB5C-9373-4460-AEF2-11B6C4DEF605}" dt="2021-06-04T12:12:35.532" v="40" actId="478"/>
          <ac:spMkLst>
            <pc:docMk/>
            <pc:sldMk cId="3302353925" sldId="278"/>
            <ac:spMk id="59" creationId="{76AFFA9F-7F5E-4685-9678-599B8791A674}"/>
          </ac:spMkLst>
        </pc:spChg>
        <pc:spChg chg="del">
          <ac:chgData name="Foolen-Torgerson, Kirstin" userId="5b944d74-38ac-4e01-9094-681b3a12cae9" providerId="ADAL" clId="{663ECB5C-9373-4460-AEF2-11B6C4DEF605}" dt="2021-06-04T12:12:35.532" v="40" actId="478"/>
          <ac:spMkLst>
            <pc:docMk/>
            <pc:sldMk cId="3302353925" sldId="278"/>
            <ac:spMk id="99" creationId="{0BDA65E3-88C3-4601-83EE-AE79FE480F98}"/>
          </ac:spMkLst>
        </pc:spChg>
        <pc:spChg chg="del">
          <ac:chgData name="Foolen-Torgerson, Kirstin" userId="5b944d74-38ac-4e01-9094-681b3a12cae9" providerId="ADAL" clId="{663ECB5C-9373-4460-AEF2-11B6C4DEF605}" dt="2021-06-04T12:12:35.532" v="40" actId="478"/>
          <ac:spMkLst>
            <pc:docMk/>
            <pc:sldMk cId="3302353925" sldId="278"/>
            <ac:spMk id="102" creationId="{34922305-697C-42C4-8248-10EEC4F6FE75}"/>
          </ac:spMkLst>
        </pc:spChg>
        <pc:spChg chg="del">
          <ac:chgData name="Foolen-Torgerson, Kirstin" userId="5b944d74-38ac-4e01-9094-681b3a12cae9" providerId="ADAL" clId="{663ECB5C-9373-4460-AEF2-11B6C4DEF605}" dt="2021-06-04T12:12:35.532" v="40" actId="478"/>
          <ac:spMkLst>
            <pc:docMk/>
            <pc:sldMk cId="3302353925" sldId="278"/>
            <ac:spMk id="103" creationId="{12560497-D6AB-47BC-AB62-71962288BAB7}"/>
          </ac:spMkLst>
        </pc:spChg>
        <pc:cxnChg chg="del mod">
          <ac:chgData name="Foolen-Torgerson, Kirstin" userId="5b944d74-38ac-4e01-9094-681b3a12cae9" providerId="ADAL" clId="{663ECB5C-9373-4460-AEF2-11B6C4DEF605}" dt="2021-06-04T12:13:44.251" v="62" actId="478"/>
          <ac:cxnSpMkLst>
            <pc:docMk/>
            <pc:sldMk cId="3302353925" sldId="278"/>
            <ac:cxnSpMk id="20" creationId="{92295EC4-2EBD-4846-94C0-377E5A00536E}"/>
          </ac:cxnSpMkLst>
        </pc:cxnChg>
        <pc:cxnChg chg="del mod">
          <ac:chgData name="Foolen-Torgerson, Kirstin" userId="5b944d74-38ac-4e01-9094-681b3a12cae9" providerId="ADAL" clId="{663ECB5C-9373-4460-AEF2-11B6C4DEF605}" dt="2021-06-04T12:13:44.251" v="62" actId="478"/>
          <ac:cxnSpMkLst>
            <pc:docMk/>
            <pc:sldMk cId="3302353925" sldId="278"/>
            <ac:cxnSpMk id="50" creationId="{E115AE98-D769-42F8-B6EE-2FA9DC8D67D6}"/>
          </ac:cxnSpMkLst>
        </pc:cxnChg>
        <pc:cxnChg chg="del mod">
          <ac:chgData name="Foolen-Torgerson, Kirstin" userId="5b944d74-38ac-4e01-9094-681b3a12cae9" providerId="ADAL" clId="{663ECB5C-9373-4460-AEF2-11B6C4DEF605}" dt="2021-06-04T12:12:35.532" v="40" actId="478"/>
          <ac:cxnSpMkLst>
            <pc:docMk/>
            <pc:sldMk cId="3302353925" sldId="278"/>
            <ac:cxnSpMk id="67" creationId="{DE32FCB4-791D-44D9-94AB-620BA75EF676}"/>
          </ac:cxnSpMkLst>
        </pc:cxnChg>
        <pc:cxnChg chg="del mod">
          <ac:chgData name="Foolen-Torgerson, Kirstin" userId="5b944d74-38ac-4e01-9094-681b3a12cae9" providerId="ADAL" clId="{663ECB5C-9373-4460-AEF2-11B6C4DEF605}" dt="2021-06-04T12:12:35.532" v="40" actId="478"/>
          <ac:cxnSpMkLst>
            <pc:docMk/>
            <pc:sldMk cId="3302353925" sldId="278"/>
            <ac:cxnSpMk id="113" creationId="{7925C0F8-AFFB-4421-A15B-DF4AC170B326}"/>
          </ac:cxnSpMkLst>
        </pc:cxnChg>
        <pc:cxnChg chg="del mod">
          <ac:chgData name="Foolen-Torgerson, Kirstin" userId="5b944d74-38ac-4e01-9094-681b3a12cae9" providerId="ADAL" clId="{663ECB5C-9373-4460-AEF2-11B6C4DEF605}" dt="2021-06-04T12:12:35.532" v="40" actId="478"/>
          <ac:cxnSpMkLst>
            <pc:docMk/>
            <pc:sldMk cId="3302353925" sldId="278"/>
            <ac:cxnSpMk id="116" creationId="{EE13D791-B595-498F-9B4B-6446FBAD755F}"/>
          </ac:cxnSpMkLst>
        </pc:cxnChg>
        <pc:cxnChg chg="del mod">
          <ac:chgData name="Foolen-Torgerson, Kirstin" userId="5b944d74-38ac-4e01-9094-681b3a12cae9" providerId="ADAL" clId="{663ECB5C-9373-4460-AEF2-11B6C4DEF605}" dt="2021-06-04T12:12:35.532" v="40" actId="478"/>
          <ac:cxnSpMkLst>
            <pc:docMk/>
            <pc:sldMk cId="3302353925" sldId="278"/>
            <ac:cxnSpMk id="119" creationId="{AE175D47-77B1-44C9-B426-0048962AEA57}"/>
          </ac:cxnSpMkLst>
        </pc:cxnChg>
        <pc:cxnChg chg="del mod">
          <ac:chgData name="Foolen-Torgerson, Kirstin" userId="5b944d74-38ac-4e01-9094-681b3a12cae9" providerId="ADAL" clId="{663ECB5C-9373-4460-AEF2-11B6C4DEF605}" dt="2021-06-04T12:12:37.458" v="41" actId="478"/>
          <ac:cxnSpMkLst>
            <pc:docMk/>
            <pc:sldMk cId="3302353925" sldId="278"/>
            <ac:cxnSpMk id="122" creationId="{EDD2347E-1417-4F47-BD47-2CEEA3D6AB1F}"/>
          </ac:cxnSpMkLst>
        </pc:cxnChg>
      </pc:sldChg>
      <pc:sldChg chg="del">
        <pc:chgData name="Foolen-Torgerson, Kirstin" userId="5b944d74-38ac-4e01-9094-681b3a12cae9" providerId="ADAL" clId="{663ECB5C-9373-4460-AEF2-11B6C4DEF605}" dt="2021-06-04T12:19:42.797" v="194" actId="2696"/>
        <pc:sldMkLst>
          <pc:docMk/>
          <pc:sldMk cId="4202988758" sldId="279"/>
        </pc:sldMkLst>
      </pc:sldChg>
      <pc:sldChg chg="del">
        <pc:chgData name="Foolen-Torgerson, Kirstin" userId="5b944d74-38ac-4e01-9094-681b3a12cae9" providerId="ADAL" clId="{663ECB5C-9373-4460-AEF2-11B6C4DEF605}" dt="2021-06-04T12:20:11.838" v="198" actId="2696"/>
        <pc:sldMkLst>
          <pc:docMk/>
          <pc:sldMk cId="3788500356" sldId="280"/>
        </pc:sldMkLst>
      </pc:sldChg>
      <pc:sldChg chg="del">
        <pc:chgData name="Foolen-Torgerson, Kirstin" userId="5b944d74-38ac-4e01-9094-681b3a12cae9" providerId="ADAL" clId="{663ECB5C-9373-4460-AEF2-11B6C4DEF605}" dt="2021-06-04T12:20:15.914" v="199" actId="2696"/>
        <pc:sldMkLst>
          <pc:docMk/>
          <pc:sldMk cId="1905459698" sldId="282"/>
        </pc:sldMkLst>
      </pc:sldChg>
      <pc:sldChg chg="del">
        <pc:chgData name="Foolen-Torgerson, Kirstin" userId="5b944d74-38ac-4e01-9094-681b3a12cae9" providerId="ADAL" clId="{663ECB5C-9373-4460-AEF2-11B6C4DEF605}" dt="2021-06-04T12:20:16.773" v="200" actId="2696"/>
        <pc:sldMkLst>
          <pc:docMk/>
          <pc:sldMk cId="1359042856" sldId="283"/>
        </pc:sldMkLst>
      </pc:sldChg>
      <pc:sldChg chg="del">
        <pc:chgData name="Foolen-Torgerson, Kirstin" userId="5b944d74-38ac-4e01-9094-681b3a12cae9" providerId="ADAL" clId="{663ECB5C-9373-4460-AEF2-11B6C4DEF605}" dt="2021-06-04T12:20:21.807" v="201" actId="2696"/>
        <pc:sldMkLst>
          <pc:docMk/>
          <pc:sldMk cId="2290961823" sldId="284"/>
        </pc:sldMkLst>
      </pc:sldChg>
      <pc:sldChg chg="del">
        <pc:chgData name="Foolen-Torgerson, Kirstin" userId="5b944d74-38ac-4e01-9094-681b3a12cae9" providerId="ADAL" clId="{663ECB5C-9373-4460-AEF2-11B6C4DEF605}" dt="2021-06-04T12:20:22.552" v="202" actId="2696"/>
        <pc:sldMkLst>
          <pc:docMk/>
          <pc:sldMk cId="1072128027" sldId="285"/>
        </pc:sldMkLst>
      </pc:sldChg>
      <pc:sldChg chg="del">
        <pc:chgData name="Foolen-Torgerson, Kirstin" userId="5b944d74-38ac-4e01-9094-681b3a12cae9" providerId="ADAL" clId="{663ECB5C-9373-4460-AEF2-11B6C4DEF605}" dt="2021-06-04T13:18:46.056" v="495" actId="2696"/>
        <pc:sldMkLst>
          <pc:docMk/>
          <pc:sldMk cId="1021518400" sldId="286"/>
        </pc:sldMkLst>
      </pc:sldChg>
      <pc:sldChg chg="del">
        <pc:chgData name="Foolen-Torgerson, Kirstin" userId="5b944d74-38ac-4e01-9094-681b3a12cae9" providerId="ADAL" clId="{663ECB5C-9373-4460-AEF2-11B6C4DEF605}" dt="2021-06-04T12:58:57.702" v="205" actId="2696"/>
        <pc:sldMkLst>
          <pc:docMk/>
          <pc:sldMk cId="1602872452" sldId="288"/>
        </pc:sldMkLst>
      </pc:sldChg>
      <pc:sldChg chg="del">
        <pc:chgData name="Foolen-Torgerson, Kirstin" userId="5b944d74-38ac-4e01-9094-681b3a12cae9" providerId="ADAL" clId="{663ECB5C-9373-4460-AEF2-11B6C4DEF605}" dt="2021-06-04T12:59:02.070" v="206" actId="2696"/>
        <pc:sldMkLst>
          <pc:docMk/>
          <pc:sldMk cId="836788933" sldId="289"/>
        </pc:sldMkLst>
      </pc:sldChg>
      <pc:sldChg chg="del">
        <pc:chgData name="Foolen-Torgerson, Kirstin" userId="5b944d74-38ac-4e01-9094-681b3a12cae9" providerId="ADAL" clId="{663ECB5C-9373-4460-AEF2-11B6C4DEF605}" dt="2021-06-04T12:59:08.358" v="207" actId="2696"/>
        <pc:sldMkLst>
          <pc:docMk/>
          <pc:sldMk cId="1028029635" sldId="290"/>
        </pc:sldMkLst>
      </pc:sldChg>
      <pc:sldChg chg="del">
        <pc:chgData name="Foolen-Torgerson, Kirstin" userId="5b944d74-38ac-4e01-9094-681b3a12cae9" providerId="ADAL" clId="{663ECB5C-9373-4460-AEF2-11B6C4DEF605}" dt="2021-06-04T12:59:11.907" v="208" actId="2696"/>
        <pc:sldMkLst>
          <pc:docMk/>
          <pc:sldMk cId="1303561739" sldId="291"/>
        </pc:sldMkLst>
      </pc:sldChg>
      <pc:sldChg chg="del">
        <pc:chgData name="Foolen-Torgerson, Kirstin" userId="5b944d74-38ac-4e01-9094-681b3a12cae9" providerId="ADAL" clId="{663ECB5C-9373-4460-AEF2-11B6C4DEF605}" dt="2021-06-04T12:59:14.006" v="210" actId="2696"/>
        <pc:sldMkLst>
          <pc:docMk/>
          <pc:sldMk cId="1410716363" sldId="293"/>
        </pc:sldMkLst>
      </pc:sldChg>
      <pc:sldChg chg="del">
        <pc:chgData name="Foolen-Torgerson, Kirstin" userId="5b944d74-38ac-4e01-9094-681b3a12cae9" providerId="ADAL" clId="{663ECB5C-9373-4460-AEF2-11B6C4DEF605}" dt="2021-06-04T12:59:13.239" v="209" actId="2696"/>
        <pc:sldMkLst>
          <pc:docMk/>
          <pc:sldMk cId="3396312299" sldId="294"/>
        </pc:sldMkLst>
      </pc:sldChg>
      <pc:sldChg chg="del">
        <pc:chgData name="Foolen-Torgerson, Kirstin" userId="5b944d74-38ac-4e01-9094-681b3a12cae9" providerId="ADAL" clId="{663ECB5C-9373-4460-AEF2-11B6C4DEF605}" dt="2021-06-04T13:01:01.139" v="239" actId="2696"/>
        <pc:sldMkLst>
          <pc:docMk/>
          <pc:sldMk cId="3068337695" sldId="295"/>
        </pc:sldMkLst>
      </pc:sldChg>
      <pc:sldChg chg="del">
        <pc:chgData name="Foolen-Torgerson, Kirstin" userId="5b944d74-38ac-4e01-9094-681b3a12cae9" providerId="ADAL" clId="{663ECB5C-9373-4460-AEF2-11B6C4DEF605}" dt="2021-06-04T12:59:18.052" v="211" actId="2696"/>
        <pc:sldMkLst>
          <pc:docMk/>
          <pc:sldMk cId="2232688850" sldId="296"/>
        </pc:sldMkLst>
      </pc:sldChg>
      <pc:sldChg chg="del">
        <pc:chgData name="Foolen-Torgerson, Kirstin" userId="5b944d74-38ac-4e01-9094-681b3a12cae9" providerId="ADAL" clId="{663ECB5C-9373-4460-AEF2-11B6C4DEF605}" dt="2021-06-04T12:59:18.986" v="212" actId="2696"/>
        <pc:sldMkLst>
          <pc:docMk/>
          <pc:sldMk cId="2568333197" sldId="297"/>
        </pc:sldMkLst>
      </pc:sldChg>
      <pc:sldChg chg="del">
        <pc:chgData name="Foolen-Torgerson, Kirstin" userId="5b944d74-38ac-4e01-9094-681b3a12cae9" providerId="ADAL" clId="{663ECB5C-9373-4460-AEF2-11B6C4DEF605}" dt="2021-06-04T12:59:24.027" v="214" actId="2696"/>
        <pc:sldMkLst>
          <pc:docMk/>
          <pc:sldMk cId="3578385274" sldId="298"/>
        </pc:sldMkLst>
      </pc:sldChg>
      <pc:sldChg chg="del ord">
        <pc:chgData name="Foolen-Torgerson, Kirstin" userId="5b944d74-38ac-4e01-9094-681b3a12cae9" providerId="ADAL" clId="{663ECB5C-9373-4460-AEF2-11B6C4DEF605}" dt="2021-06-04T13:05:10.011" v="278" actId="2696"/>
        <pc:sldMkLst>
          <pc:docMk/>
          <pc:sldMk cId="3433266638" sldId="299"/>
        </pc:sldMkLst>
      </pc:sldChg>
      <pc:sldChg chg="del">
        <pc:chgData name="Foolen-Torgerson, Kirstin" userId="5b944d74-38ac-4e01-9094-681b3a12cae9" providerId="ADAL" clId="{663ECB5C-9373-4460-AEF2-11B6C4DEF605}" dt="2021-06-04T12:59:40.147" v="217" actId="2696"/>
        <pc:sldMkLst>
          <pc:docMk/>
          <pc:sldMk cId="516056985" sldId="300"/>
        </pc:sldMkLst>
      </pc:sldChg>
      <pc:sldChg chg="del">
        <pc:chgData name="Foolen-Torgerson, Kirstin" userId="5b944d74-38ac-4e01-9094-681b3a12cae9" providerId="ADAL" clId="{663ECB5C-9373-4460-AEF2-11B6C4DEF605}" dt="2021-06-04T12:59:44.296" v="219" actId="2696"/>
        <pc:sldMkLst>
          <pc:docMk/>
          <pc:sldMk cId="384180615" sldId="301"/>
        </pc:sldMkLst>
      </pc:sldChg>
      <pc:sldChg chg="del">
        <pc:chgData name="Foolen-Torgerson, Kirstin" userId="5b944d74-38ac-4e01-9094-681b3a12cae9" providerId="ADAL" clId="{663ECB5C-9373-4460-AEF2-11B6C4DEF605}" dt="2021-06-04T13:00:01.084" v="221" actId="2696"/>
        <pc:sldMkLst>
          <pc:docMk/>
          <pc:sldMk cId="703464615" sldId="302"/>
        </pc:sldMkLst>
      </pc:sldChg>
      <pc:sldChg chg="del">
        <pc:chgData name="Foolen-Torgerson, Kirstin" userId="5b944d74-38ac-4e01-9094-681b3a12cae9" providerId="ADAL" clId="{663ECB5C-9373-4460-AEF2-11B6C4DEF605}" dt="2021-06-04T13:00:07.678" v="223" actId="2696"/>
        <pc:sldMkLst>
          <pc:docMk/>
          <pc:sldMk cId="2078525446" sldId="303"/>
        </pc:sldMkLst>
      </pc:sldChg>
      <pc:sldChg chg="del">
        <pc:chgData name="Foolen-Torgerson, Kirstin" userId="5b944d74-38ac-4e01-9094-681b3a12cae9" providerId="ADAL" clId="{663ECB5C-9373-4460-AEF2-11B6C4DEF605}" dt="2021-06-04T13:00:09.733" v="225" actId="2696"/>
        <pc:sldMkLst>
          <pc:docMk/>
          <pc:sldMk cId="3054422085" sldId="304"/>
        </pc:sldMkLst>
      </pc:sldChg>
      <pc:sldChg chg="del">
        <pc:chgData name="Foolen-Torgerson, Kirstin" userId="5b944d74-38ac-4e01-9094-681b3a12cae9" providerId="ADAL" clId="{663ECB5C-9373-4460-AEF2-11B6C4DEF605}" dt="2021-06-04T13:00:31.564" v="227" actId="2696"/>
        <pc:sldMkLst>
          <pc:docMk/>
          <pc:sldMk cId="3371013652" sldId="305"/>
        </pc:sldMkLst>
      </pc:sldChg>
      <pc:sldChg chg="del">
        <pc:chgData name="Foolen-Torgerson, Kirstin" userId="5b944d74-38ac-4e01-9094-681b3a12cae9" providerId="ADAL" clId="{663ECB5C-9373-4460-AEF2-11B6C4DEF605}" dt="2021-06-04T13:00:37.890" v="229" actId="2696"/>
        <pc:sldMkLst>
          <pc:docMk/>
          <pc:sldMk cId="2679681498" sldId="306"/>
        </pc:sldMkLst>
      </pc:sldChg>
      <pc:sldChg chg="del">
        <pc:chgData name="Foolen-Torgerson, Kirstin" userId="5b944d74-38ac-4e01-9094-681b3a12cae9" providerId="ADAL" clId="{663ECB5C-9373-4460-AEF2-11B6C4DEF605}" dt="2021-06-04T13:00:41.280" v="231" actId="2696"/>
        <pc:sldMkLst>
          <pc:docMk/>
          <pc:sldMk cId="4206033362" sldId="307"/>
        </pc:sldMkLst>
      </pc:sldChg>
      <pc:sldChg chg="del">
        <pc:chgData name="Foolen-Torgerson, Kirstin" userId="5b944d74-38ac-4e01-9094-681b3a12cae9" providerId="ADAL" clId="{663ECB5C-9373-4460-AEF2-11B6C4DEF605}" dt="2021-06-04T13:00:44.967" v="235" actId="2696"/>
        <pc:sldMkLst>
          <pc:docMk/>
          <pc:sldMk cId="841790249" sldId="308"/>
        </pc:sldMkLst>
      </pc:sldChg>
      <pc:sldChg chg="del">
        <pc:chgData name="Foolen-Torgerson, Kirstin" userId="5b944d74-38ac-4e01-9094-681b3a12cae9" providerId="ADAL" clId="{663ECB5C-9373-4460-AEF2-11B6C4DEF605}" dt="2021-06-04T12:59:19.832" v="213" actId="2696"/>
        <pc:sldMkLst>
          <pc:docMk/>
          <pc:sldMk cId="4031949713" sldId="310"/>
        </pc:sldMkLst>
      </pc:sldChg>
      <pc:sldChg chg="del">
        <pc:chgData name="Foolen-Torgerson, Kirstin" userId="5b944d74-38ac-4e01-9094-681b3a12cae9" providerId="ADAL" clId="{663ECB5C-9373-4460-AEF2-11B6C4DEF605}" dt="2021-06-04T12:59:24.856" v="215" actId="2696"/>
        <pc:sldMkLst>
          <pc:docMk/>
          <pc:sldMk cId="3309599235" sldId="311"/>
        </pc:sldMkLst>
      </pc:sldChg>
      <pc:sldChg chg="del">
        <pc:chgData name="Foolen-Torgerson, Kirstin" userId="5b944d74-38ac-4e01-9094-681b3a12cae9" providerId="ADAL" clId="{663ECB5C-9373-4460-AEF2-11B6C4DEF605}" dt="2021-06-04T12:59:35.166" v="216" actId="2696"/>
        <pc:sldMkLst>
          <pc:docMk/>
          <pc:sldMk cId="3873222488" sldId="312"/>
        </pc:sldMkLst>
      </pc:sldChg>
      <pc:sldChg chg="del">
        <pc:chgData name="Foolen-Torgerson, Kirstin" userId="5b944d74-38ac-4e01-9094-681b3a12cae9" providerId="ADAL" clId="{663ECB5C-9373-4460-AEF2-11B6C4DEF605}" dt="2021-06-04T12:59:41.054" v="218" actId="2696"/>
        <pc:sldMkLst>
          <pc:docMk/>
          <pc:sldMk cId="1540799505" sldId="313"/>
        </pc:sldMkLst>
      </pc:sldChg>
      <pc:sldChg chg="del">
        <pc:chgData name="Foolen-Torgerson, Kirstin" userId="5b944d74-38ac-4e01-9094-681b3a12cae9" providerId="ADAL" clId="{663ECB5C-9373-4460-AEF2-11B6C4DEF605}" dt="2021-06-04T13:00:01.929" v="222" actId="2696"/>
        <pc:sldMkLst>
          <pc:docMk/>
          <pc:sldMk cId="3797749843" sldId="315"/>
        </pc:sldMkLst>
      </pc:sldChg>
      <pc:sldChg chg="del">
        <pc:chgData name="Foolen-Torgerson, Kirstin" userId="5b944d74-38ac-4e01-9094-681b3a12cae9" providerId="ADAL" clId="{663ECB5C-9373-4460-AEF2-11B6C4DEF605}" dt="2021-06-04T13:00:10.218" v="226" actId="2696"/>
        <pc:sldMkLst>
          <pc:docMk/>
          <pc:sldMk cId="673001408" sldId="316"/>
        </pc:sldMkLst>
      </pc:sldChg>
      <pc:sldChg chg="del">
        <pc:chgData name="Foolen-Torgerson, Kirstin" userId="5b944d74-38ac-4e01-9094-681b3a12cae9" providerId="ADAL" clId="{663ECB5C-9373-4460-AEF2-11B6C4DEF605}" dt="2021-06-04T13:00:33.145" v="228" actId="2696"/>
        <pc:sldMkLst>
          <pc:docMk/>
          <pc:sldMk cId="428961217" sldId="318"/>
        </pc:sldMkLst>
      </pc:sldChg>
      <pc:sldChg chg="del">
        <pc:chgData name="Foolen-Torgerson, Kirstin" userId="5b944d74-38ac-4e01-9094-681b3a12cae9" providerId="ADAL" clId="{663ECB5C-9373-4460-AEF2-11B6C4DEF605}" dt="2021-06-04T13:00:38.889" v="230" actId="2696"/>
        <pc:sldMkLst>
          <pc:docMk/>
          <pc:sldMk cId="2563090355" sldId="319"/>
        </pc:sldMkLst>
      </pc:sldChg>
      <pc:sldChg chg="del">
        <pc:chgData name="Foolen-Torgerson, Kirstin" userId="5b944d74-38ac-4e01-9094-681b3a12cae9" providerId="ADAL" clId="{663ECB5C-9373-4460-AEF2-11B6C4DEF605}" dt="2021-06-04T13:00:41.970" v="232" actId="2696"/>
        <pc:sldMkLst>
          <pc:docMk/>
          <pc:sldMk cId="654929561" sldId="320"/>
        </pc:sldMkLst>
      </pc:sldChg>
      <pc:sldChg chg="del">
        <pc:chgData name="Foolen-Torgerson, Kirstin" userId="5b944d74-38ac-4e01-9094-681b3a12cae9" providerId="ADAL" clId="{663ECB5C-9373-4460-AEF2-11B6C4DEF605}" dt="2021-06-04T12:59:44.956" v="220" actId="2696"/>
        <pc:sldMkLst>
          <pc:docMk/>
          <pc:sldMk cId="2358896083" sldId="321"/>
        </pc:sldMkLst>
      </pc:sldChg>
      <pc:sldChg chg="del">
        <pc:chgData name="Foolen-Torgerson, Kirstin" userId="5b944d74-38ac-4e01-9094-681b3a12cae9" providerId="ADAL" clId="{663ECB5C-9373-4460-AEF2-11B6C4DEF605}" dt="2021-06-04T13:00:43.224" v="233" actId="2696"/>
        <pc:sldMkLst>
          <pc:docMk/>
          <pc:sldMk cId="2948831899" sldId="322"/>
        </pc:sldMkLst>
      </pc:sldChg>
      <pc:sldChg chg="del">
        <pc:chgData name="Foolen-Torgerson, Kirstin" userId="5b944d74-38ac-4e01-9094-681b3a12cae9" providerId="ADAL" clId="{663ECB5C-9373-4460-AEF2-11B6C4DEF605}" dt="2021-06-04T13:00:43.995" v="234" actId="2696"/>
        <pc:sldMkLst>
          <pc:docMk/>
          <pc:sldMk cId="1704220282" sldId="323"/>
        </pc:sldMkLst>
      </pc:sldChg>
      <pc:sldChg chg="del">
        <pc:chgData name="Foolen-Torgerson, Kirstin" userId="5b944d74-38ac-4e01-9094-681b3a12cae9" providerId="ADAL" clId="{663ECB5C-9373-4460-AEF2-11B6C4DEF605}" dt="2021-06-04T13:00:48.554" v="237" actId="2696"/>
        <pc:sldMkLst>
          <pc:docMk/>
          <pc:sldMk cId="4203393980" sldId="324"/>
        </pc:sldMkLst>
      </pc:sldChg>
      <pc:sldChg chg="del">
        <pc:chgData name="Foolen-Torgerson, Kirstin" userId="5b944d74-38ac-4e01-9094-681b3a12cae9" providerId="ADAL" clId="{663ECB5C-9373-4460-AEF2-11B6C4DEF605}" dt="2021-06-04T13:20:12.735" v="518" actId="2696"/>
        <pc:sldMkLst>
          <pc:docMk/>
          <pc:sldMk cId="97494116" sldId="325"/>
        </pc:sldMkLst>
      </pc:sldChg>
      <pc:sldChg chg="del">
        <pc:chgData name="Foolen-Torgerson, Kirstin" userId="5b944d74-38ac-4e01-9094-681b3a12cae9" providerId="ADAL" clId="{663ECB5C-9373-4460-AEF2-11B6C4DEF605}" dt="2021-06-04T13:01:09.706" v="241" actId="2696"/>
        <pc:sldMkLst>
          <pc:docMk/>
          <pc:sldMk cId="907264522" sldId="326"/>
        </pc:sldMkLst>
      </pc:sldChg>
      <pc:sldChg chg="del">
        <pc:chgData name="Foolen-Torgerson, Kirstin" userId="5b944d74-38ac-4e01-9094-681b3a12cae9" providerId="ADAL" clId="{663ECB5C-9373-4460-AEF2-11B6C4DEF605}" dt="2021-06-04T13:02:16.448" v="246" actId="2696"/>
        <pc:sldMkLst>
          <pc:docMk/>
          <pc:sldMk cId="777594984" sldId="327"/>
        </pc:sldMkLst>
      </pc:sldChg>
      <pc:sldChg chg="del">
        <pc:chgData name="Foolen-Torgerson, Kirstin" userId="5b944d74-38ac-4e01-9094-681b3a12cae9" providerId="ADAL" clId="{663ECB5C-9373-4460-AEF2-11B6C4DEF605}" dt="2021-06-04T13:00:45.642" v="236" actId="2696"/>
        <pc:sldMkLst>
          <pc:docMk/>
          <pc:sldMk cId="2854227631" sldId="328"/>
        </pc:sldMkLst>
      </pc:sldChg>
      <pc:sldChg chg="del">
        <pc:chgData name="Foolen-Torgerson, Kirstin" userId="5b944d74-38ac-4e01-9094-681b3a12cae9" providerId="ADAL" clId="{663ECB5C-9373-4460-AEF2-11B6C4DEF605}" dt="2021-06-04T13:00:49.131" v="238" actId="2696"/>
        <pc:sldMkLst>
          <pc:docMk/>
          <pc:sldMk cId="48013998" sldId="329"/>
        </pc:sldMkLst>
      </pc:sldChg>
      <pc:sldChg chg="del">
        <pc:chgData name="Foolen-Torgerson, Kirstin" userId="5b944d74-38ac-4e01-9094-681b3a12cae9" providerId="ADAL" clId="{663ECB5C-9373-4460-AEF2-11B6C4DEF605}" dt="2021-06-04T13:01:07.114" v="240" actId="2696"/>
        <pc:sldMkLst>
          <pc:docMk/>
          <pc:sldMk cId="2855512713" sldId="330"/>
        </pc:sldMkLst>
      </pc:sldChg>
      <pc:sldChg chg="del">
        <pc:chgData name="Foolen-Torgerson, Kirstin" userId="5b944d74-38ac-4e01-9094-681b3a12cae9" providerId="ADAL" clId="{663ECB5C-9373-4460-AEF2-11B6C4DEF605}" dt="2021-06-04T13:01:10.346" v="242" actId="2696"/>
        <pc:sldMkLst>
          <pc:docMk/>
          <pc:sldMk cId="3442555002" sldId="331"/>
        </pc:sldMkLst>
      </pc:sldChg>
      <pc:sldChg chg="del">
        <pc:chgData name="Foolen-Torgerson, Kirstin" userId="5b944d74-38ac-4e01-9094-681b3a12cae9" providerId="ADAL" clId="{663ECB5C-9373-4460-AEF2-11B6C4DEF605}" dt="2021-06-04T13:01:20.112" v="244" actId="2696"/>
        <pc:sldMkLst>
          <pc:docMk/>
          <pc:sldMk cId="4088687988" sldId="332"/>
        </pc:sldMkLst>
      </pc:sldChg>
      <pc:sldChg chg="del ord">
        <pc:chgData name="Foolen-Torgerson, Kirstin" userId="5b944d74-38ac-4e01-9094-681b3a12cae9" providerId="ADAL" clId="{663ECB5C-9373-4460-AEF2-11B6C4DEF605}" dt="2021-06-04T13:11:13.113" v="407" actId="2696"/>
        <pc:sldMkLst>
          <pc:docMk/>
          <pc:sldMk cId="1375262351" sldId="333"/>
        </pc:sldMkLst>
      </pc:sldChg>
      <pc:sldChg chg="del">
        <pc:chgData name="Foolen-Torgerson, Kirstin" userId="5b944d74-38ac-4e01-9094-681b3a12cae9" providerId="ADAL" clId="{663ECB5C-9373-4460-AEF2-11B6C4DEF605}" dt="2021-06-04T13:02:46.040" v="250" actId="2696"/>
        <pc:sldMkLst>
          <pc:docMk/>
          <pc:sldMk cId="2337402016" sldId="334"/>
        </pc:sldMkLst>
      </pc:sldChg>
      <pc:sldChg chg="del">
        <pc:chgData name="Foolen-Torgerson, Kirstin" userId="5b944d74-38ac-4e01-9094-681b3a12cae9" providerId="ADAL" clId="{663ECB5C-9373-4460-AEF2-11B6C4DEF605}" dt="2021-06-04T13:02:52.717" v="252" actId="2696"/>
        <pc:sldMkLst>
          <pc:docMk/>
          <pc:sldMk cId="3904156577" sldId="335"/>
        </pc:sldMkLst>
      </pc:sldChg>
      <pc:sldChg chg="del">
        <pc:chgData name="Foolen-Torgerson, Kirstin" userId="5b944d74-38ac-4e01-9094-681b3a12cae9" providerId="ADAL" clId="{663ECB5C-9373-4460-AEF2-11B6C4DEF605}" dt="2021-06-04T13:01:17.476" v="243" actId="2696"/>
        <pc:sldMkLst>
          <pc:docMk/>
          <pc:sldMk cId="213678466" sldId="337"/>
        </pc:sldMkLst>
      </pc:sldChg>
      <pc:sldChg chg="del">
        <pc:chgData name="Foolen-Torgerson, Kirstin" userId="5b944d74-38ac-4e01-9094-681b3a12cae9" providerId="ADAL" clId="{663ECB5C-9373-4460-AEF2-11B6C4DEF605}" dt="2021-06-04T13:01:20.756" v="245" actId="2696"/>
        <pc:sldMkLst>
          <pc:docMk/>
          <pc:sldMk cId="516680811" sldId="338"/>
        </pc:sldMkLst>
      </pc:sldChg>
      <pc:sldChg chg="del">
        <pc:chgData name="Foolen-Torgerson, Kirstin" userId="5b944d74-38ac-4e01-9094-681b3a12cae9" providerId="ADAL" clId="{663ECB5C-9373-4460-AEF2-11B6C4DEF605}" dt="2021-06-04T13:02:23.584" v="247" actId="2696"/>
        <pc:sldMkLst>
          <pc:docMk/>
          <pc:sldMk cId="4019006285" sldId="339"/>
        </pc:sldMkLst>
      </pc:sldChg>
      <pc:sldChg chg="del">
        <pc:chgData name="Foolen-Torgerson, Kirstin" userId="5b944d74-38ac-4e01-9094-681b3a12cae9" providerId="ADAL" clId="{663ECB5C-9373-4460-AEF2-11B6C4DEF605}" dt="2021-06-04T13:02:46.972" v="251" actId="2696"/>
        <pc:sldMkLst>
          <pc:docMk/>
          <pc:sldMk cId="1156664740" sldId="340"/>
        </pc:sldMkLst>
      </pc:sldChg>
      <pc:sldChg chg="del">
        <pc:chgData name="Foolen-Torgerson, Kirstin" userId="5b944d74-38ac-4e01-9094-681b3a12cae9" providerId="ADAL" clId="{663ECB5C-9373-4460-AEF2-11B6C4DEF605}" dt="2021-06-04T12:20:48.065" v="203" actId="2696"/>
        <pc:sldMkLst>
          <pc:docMk/>
          <pc:sldMk cId="1143564467" sldId="341"/>
        </pc:sldMkLst>
      </pc:sldChg>
      <pc:sldChg chg="del">
        <pc:chgData name="Foolen-Torgerson, Kirstin" userId="5b944d74-38ac-4e01-9094-681b3a12cae9" providerId="ADAL" clId="{663ECB5C-9373-4460-AEF2-11B6C4DEF605}" dt="2021-06-04T13:00:08.777" v="224" actId="2696"/>
        <pc:sldMkLst>
          <pc:docMk/>
          <pc:sldMk cId="3695660656" sldId="342"/>
        </pc:sldMkLst>
      </pc:sldChg>
      <pc:sldChg chg="del">
        <pc:chgData name="Foolen-Torgerson, Kirstin" userId="5b944d74-38ac-4e01-9094-681b3a12cae9" providerId="ADAL" clId="{663ECB5C-9373-4460-AEF2-11B6C4DEF605}" dt="2021-06-04T13:02:58.219" v="254" actId="2696"/>
        <pc:sldMkLst>
          <pc:docMk/>
          <pc:sldMk cId="2113348674" sldId="343"/>
        </pc:sldMkLst>
      </pc:sldChg>
      <pc:sldChg chg="del">
        <pc:chgData name="Foolen-Torgerson, Kirstin" userId="5b944d74-38ac-4e01-9094-681b3a12cae9" providerId="ADAL" clId="{663ECB5C-9373-4460-AEF2-11B6C4DEF605}" dt="2021-06-04T13:02:55.028" v="253" actId="2696"/>
        <pc:sldMkLst>
          <pc:docMk/>
          <pc:sldMk cId="3962172236" sldId="344"/>
        </pc:sldMkLst>
      </pc:sldChg>
      <pc:sldChg chg="del">
        <pc:chgData name="Foolen-Torgerson, Kirstin" userId="5b944d74-38ac-4e01-9094-681b3a12cae9" providerId="ADAL" clId="{663ECB5C-9373-4460-AEF2-11B6C4DEF605}" dt="2021-06-04T13:03:01.522" v="256" actId="2696"/>
        <pc:sldMkLst>
          <pc:docMk/>
          <pc:sldMk cId="4209924025" sldId="345"/>
        </pc:sldMkLst>
      </pc:sldChg>
      <pc:sldChg chg="del">
        <pc:chgData name="Foolen-Torgerson, Kirstin" userId="5b944d74-38ac-4e01-9094-681b3a12cae9" providerId="ADAL" clId="{663ECB5C-9373-4460-AEF2-11B6C4DEF605}" dt="2021-06-04T13:02:58.837" v="255" actId="2696"/>
        <pc:sldMkLst>
          <pc:docMk/>
          <pc:sldMk cId="3925557043" sldId="346"/>
        </pc:sldMkLst>
      </pc:sldChg>
      <pc:sldChg chg="del">
        <pc:chgData name="Foolen-Torgerson, Kirstin" userId="5b944d74-38ac-4e01-9094-681b3a12cae9" providerId="ADAL" clId="{663ECB5C-9373-4460-AEF2-11B6C4DEF605}" dt="2021-06-04T13:03:07.654" v="258" actId="2696"/>
        <pc:sldMkLst>
          <pc:docMk/>
          <pc:sldMk cId="3452459092" sldId="347"/>
        </pc:sldMkLst>
      </pc:sldChg>
      <pc:sldChg chg="del">
        <pc:chgData name="Foolen-Torgerson, Kirstin" userId="5b944d74-38ac-4e01-9094-681b3a12cae9" providerId="ADAL" clId="{663ECB5C-9373-4460-AEF2-11B6C4DEF605}" dt="2021-06-04T13:03:11.137" v="260" actId="2696"/>
        <pc:sldMkLst>
          <pc:docMk/>
          <pc:sldMk cId="2545119827" sldId="348"/>
        </pc:sldMkLst>
      </pc:sldChg>
      <pc:sldChg chg="del">
        <pc:chgData name="Foolen-Torgerson, Kirstin" userId="5b944d74-38ac-4e01-9094-681b3a12cae9" providerId="ADAL" clId="{663ECB5C-9373-4460-AEF2-11B6C4DEF605}" dt="2021-06-04T13:03:02.096" v="257" actId="2696"/>
        <pc:sldMkLst>
          <pc:docMk/>
          <pc:sldMk cId="4057236403" sldId="349"/>
        </pc:sldMkLst>
      </pc:sldChg>
      <pc:sldChg chg="del">
        <pc:chgData name="Foolen-Torgerson, Kirstin" userId="5b944d74-38ac-4e01-9094-681b3a12cae9" providerId="ADAL" clId="{663ECB5C-9373-4460-AEF2-11B6C4DEF605}" dt="2021-06-04T13:03:08.400" v="259" actId="2696"/>
        <pc:sldMkLst>
          <pc:docMk/>
          <pc:sldMk cId="2164205762" sldId="350"/>
        </pc:sldMkLst>
      </pc:sldChg>
      <pc:sldChg chg="del">
        <pc:chgData name="Foolen-Torgerson, Kirstin" userId="5b944d74-38ac-4e01-9094-681b3a12cae9" providerId="ADAL" clId="{663ECB5C-9373-4460-AEF2-11B6C4DEF605}" dt="2021-06-04T13:03:11.745" v="261" actId="2696"/>
        <pc:sldMkLst>
          <pc:docMk/>
          <pc:sldMk cId="2656252293" sldId="351"/>
        </pc:sldMkLst>
      </pc:sldChg>
      <pc:sldChg chg="del">
        <pc:chgData name="Foolen-Torgerson, Kirstin" userId="5b944d74-38ac-4e01-9094-681b3a12cae9" providerId="ADAL" clId="{663ECB5C-9373-4460-AEF2-11B6C4DEF605}" dt="2021-06-04T13:03:14.144" v="262" actId="2696"/>
        <pc:sldMkLst>
          <pc:docMk/>
          <pc:sldMk cId="3092162785" sldId="352"/>
        </pc:sldMkLst>
      </pc:sldChg>
      <pc:sldChg chg="del">
        <pc:chgData name="Foolen-Torgerson, Kirstin" userId="5b944d74-38ac-4e01-9094-681b3a12cae9" providerId="ADAL" clId="{663ECB5C-9373-4460-AEF2-11B6C4DEF605}" dt="2021-06-04T13:03:15.366" v="263" actId="2696"/>
        <pc:sldMkLst>
          <pc:docMk/>
          <pc:sldMk cId="1806486067" sldId="353"/>
        </pc:sldMkLst>
      </pc:sldChg>
      <pc:sldChg chg="del ord">
        <pc:chgData name="Foolen-Torgerson, Kirstin" userId="5b944d74-38ac-4e01-9094-681b3a12cae9" providerId="ADAL" clId="{663ECB5C-9373-4460-AEF2-11B6C4DEF605}" dt="2021-06-04T13:12:44.657" v="428" actId="2696"/>
        <pc:sldMkLst>
          <pc:docMk/>
          <pc:sldMk cId="3871510186" sldId="354"/>
        </pc:sldMkLst>
      </pc:sldChg>
      <pc:sldChg chg="del">
        <pc:chgData name="Foolen-Torgerson, Kirstin" userId="5b944d74-38ac-4e01-9094-681b3a12cae9" providerId="ADAL" clId="{663ECB5C-9373-4460-AEF2-11B6C4DEF605}" dt="2021-06-04T13:03:26.238" v="264" actId="2696"/>
        <pc:sldMkLst>
          <pc:docMk/>
          <pc:sldMk cId="495287469" sldId="355"/>
        </pc:sldMkLst>
      </pc:sldChg>
      <pc:sldChg chg="del">
        <pc:chgData name="Foolen-Torgerson, Kirstin" userId="5b944d74-38ac-4e01-9094-681b3a12cae9" providerId="ADAL" clId="{663ECB5C-9373-4460-AEF2-11B6C4DEF605}" dt="2021-06-04T13:03:31.461" v="265" actId="2696"/>
        <pc:sldMkLst>
          <pc:docMk/>
          <pc:sldMk cId="1687210909" sldId="356"/>
        </pc:sldMkLst>
      </pc:sldChg>
      <pc:sldChg chg="del">
        <pc:chgData name="Foolen-Torgerson, Kirstin" userId="5b944d74-38ac-4e01-9094-681b3a12cae9" providerId="ADAL" clId="{663ECB5C-9373-4460-AEF2-11B6C4DEF605}" dt="2021-06-04T13:03:33.750" v="266" actId="2696"/>
        <pc:sldMkLst>
          <pc:docMk/>
          <pc:sldMk cId="4048424910" sldId="357"/>
        </pc:sldMkLst>
      </pc:sldChg>
      <pc:sldChg chg="del">
        <pc:chgData name="Foolen-Torgerson, Kirstin" userId="5b944d74-38ac-4e01-9094-681b3a12cae9" providerId="ADAL" clId="{663ECB5C-9373-4460-AEF2-11B6C4DEF605}" dt="2021-06-04T13:03:37.966" v="267" actId="2696"/>
        <pc:sldMkLst>
          <pc:docMk/>
          <pc:sldMk cId="2123862662" sldId="358"/>
        </pc:sldMkLst>
      </pc:sldChg>
      <pc:sldChg chg="del">
        <pc:chgData name="Foolen-Torgerson, Kirstin" userId="5b944d74-38ac-4e01-9094-681b3a12cae9" providerId="ADAL" clId="{663ECB5C-9373-4460-AEF2-11B6C4DEF605}" dt="2021-06-04T13:03:38.721" v="268" actId="2696"/>
        <pc:sldMkLst>
          <pc:docMk/>
          <pc:sldMk cId="2726914716" sldId="359"/>
        </pc:sldMkLst>
      </pc:sldChg>
      <pc:sldChg chg="del">
        <pc:chgData name="Foolen-Torgerson, Kirstin" userId="5b944d74-38ac-4e01-9094-681b3a12cae9" providerId="ADAL" clId="{663ECB5C-9373-4460-AEF2-11B6C4DEF605}" dt="2021-06-04T13:03:41.147" v="269" actId="2696"/>
        <pc:sldMkLst>
          <pc:docMk/>
          <pc:sldMk cId="812826554" sldId="360"/>
        </pc:sldMkLst>
      </pc:sldChg>
      <pc:sldChg chg="del">
        <pc:chgData name="Foolen-Torgerson, Kirstin" userId="5b944d74-38ac-4e01-9094-681b3a12cae9" providerId="ADAL" clId="{663ECB5C-9373-4460-AEF2-11B6C4DEF605}" dt="2021-06-04T13:03:41.631" v="270" actId="2696"/>
        <pc:sldMkLst>
          <pc:docMk/>
          <pc:sldMk cId="2467159599" sldId="361"/>
        </pc:sldMkLst>
      </pc:sldChg>
      <pc:sldChg chg="del">
        <pc:chgData name="Foolen-Torgerson, Kirstin" userId="5b944d74-38ac-4e01-9094-681b3a12cae9" providerId="ADAL" clId="{663ECB5C-9373-4460-AEF2-11B6C4DEF605}" dt="2021-06-04T13:03:44.406" v="271" actId="2696"/>
        <pc:sldMkLst>
          <pc:docMk/>
          <pc:sldMk cId="482834593" sldId="362"/>
        </pc:sldMkLst>
      </pc:sldChg>
      <pc:sldChg chg="del">
        <pc:chgData name="Foolen-Torgerson, Kirstin" userId="5b944d74-38ac-4e01-9094-681b3a12cae9" providerId="ADAL" clId="{663ECB5C-9373-4460-AEF2-11B6C4DEF605}" dt="2021-06-04T13:03:44.993" v="272" actId="2696"/>
        <pc:sldMkLst>
          <pc:docMk/>
          <pc:sldMk cId="701525132" sldId="363"/>
        </pc:sldMkLst>
      </pc:sldChg>
      <pc:sldChg chg="del">
        <pc:chgData name="Foolen-Torgerson, Kirstin" userId="5b944d74-38ac-4e01-9094-681b3a12cae9" providerId="ADAL" clId="{663ECB5C-9373-4460-AEF2-11B6C4DEF605}" dt="2021-06-04T13:20:24.669" v="519" actId="2696"/>
        <pc:sldMkLst>
          <pc:docMk/>
          <pc:sldMk cId="581653849" sldId="364"/>
        </pc:sldMkLst>
      </pc:sldChg>
      <pc:sldChg chg="del">
        <pc:chgData name="Foolen-Torgerson, Kirstin" userId="5b944d74-38ac-4e01-9094-681b3a12cae9" providerId="ADAL" clId="{663ECB5C-9373-4460-AEF2-11B6C4DEF605}" dt="2021-06-04T13:04:11.668" v="274" actId="2696"/>
        <pc:sldMkLst>
          <pc:docMk/>
          <pc:sldMk cId="3363539932" sldId="365"/>
        </pc:sldMkLst>
      </pc:sldChg>
      <pc:sldChg chg="del">
        <pc:chgData name="Foolen-Torgerson, Kirstin" userId="5b944d74-38ac-4e01-9094-681b3a12cae9" providerId="ADAL" clId="{663ECB5C-9373-4460-AEF2-11B6C4DEF605}" dt="2021-06-04T13:04:06.586" v="273" actId="2696"/>
        <pc:sldMkLst>
          <pc:docMk/>
          <pc:sldMk cId="2557498948" sldId="366"/>
        </pc:sldMkLst>
      </pc:sldChg>
      <pc:sldChg chg="del">
        <pc:chgData name="Foolen-Torgerson, Kirstin" userId="5b944d74-38ac-4e01-9094-681b3a12cae9" providerId="ADAL" clId="{663ECB5C-9373-4460-AEF2-11B6C4DEF605}" dt="2021-06-04T13:04:13.019" v="275" actId="2696"/>
        <pc:sldMkLst>
          <pc:docMk/>
          <pc:sldMk cId="1244659430" sldId="367"/>
        </pc:sldMkLst>
      </pc:sldChg>
      <pc:sldChg chg="del">
        <pc:chgData name="Foolen-Torgerson, Kirstin" userId="5b944d74-38ac-4e01-9094-681b3a12cae9" providerId="ADAL" clId="{663ECB5C-9373-4460-AEF2-11B6C4DEF605}" dt="2021-06-04T12:20:49.650" v="204" actId="2696"/>
        <pc:sldMkLst>
          <pc:docMk/>
          <pc:sldMk cId="215692596" sldId="368"/>
        </pc:sldMkLst>
      </pc:sldChg>
      <pc:sldChg chg="addSp delSp modSp add del">
        <pc:chgData name="Foolen-Torgerson, Kirstin" userId="5b944d74-38ac-4e01-9094-681b3a12cae9" providerId="ADAL" clId="{663ECB5C-9373-4460-AEF2-11B6C4DEF605}" dt="2021-06-07T08:51:52.246" v="689" actId="2696"/>
        <pc:sldMkLst>
          <pc:docMk/>
          <pc:sldMk cId="464776731" sldId="369"/>
        </pc:sldMkLst>
        <pc:spChg chg="del">
          <ac:chgData name="Foolen-Torgerson, Kirstin" userId="5b944d74-38ac-4e01-9094-681b3a12cae9" providerId="ADAL" clId="{663ECB5C-9373-4460-AEF2-11B6C4DEF605}" dt="2021-06-04T12:14:44.100" v="73" actId="478"/>
          <ac:spMkLst>
            <pc:docMk/>
            <pc:sldMk cId="464776731" sldId="369"/>
            <ac:spMk id="4" creationId="{250CA54D-A46D-4F86-AEDB-7BA09C41C10B}"/>
          </ac:spMkLst>
        </pc:spChg>
        <pc:spChg chg="del">
          <ac:chgData name="Foolen-Torgerson, Kirstin" userId="5b944d74-38ac-4e01-9094-681b3a12cae9" providerId="ADAL" clId="{663ECB5C-9373-4460-AEF2-11B6C4DEF605}" dt="2021-06-04T12:16:07.331" v="92" actId="478"/>
          <ac:spMkLst>
            <pc:docMk/>
            <pc:sldMk cId="464776731" sldId="369"/>
            <ac:spMk id="5" creationId="{70B0CCEC-A81E-4AD2-969C-823875D8BD71}"/>
          </ac:spMkLst>
        </pc:spChg>
        <pc:spChg chg="del mod">
          <ac:chgData name="Foolen-Torgerson, Kirstin" userId="5b944d74-38ac-4e01-9094-681b3a12cae9" providerId="ADAL" clId="{663ECB5C-9373-4460-AEF2-11B6C4DEF605}" dt="2021-06-04T12:16:07.331" v="92" actId="478"/>
          <ac:spMkLst>
            <pc:docMk/>
            <pc:sldMk cId="464776731" sldId="369"/>
            <ac:spMk id="6" creationId="{AF3CF878-CFC7-4D6D-A5E2-5C422E0E87F8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4776731" sldId="369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4776731" sldId="369"/>
            <ac:spMk id="30" creationId="{7C889912-5C44-4297-8846-EFB8DA69A617}"/>
          </ac:spMkLst>
        </pc:spChg>
        <pc:spChg chg="add">
          <ac:chgData name="Foolen-Torgerson, Kirstin" userId="5b944d74-38ac-4e01-9094-681b3a12cae9" providerId="ADAL" clId="{663ECB5C-9373-4460-AEF2-11B6C4DEF605}" dt="2021-06-04T13:24:01.577" v="545"/>
          <ac:spMkLst>
            <pc:docMk/>
            <pc:sldMk cId="464776731" sldId="369"/>
            <ac:spMk id="56" creationId="{32BC65E9-CB4B-435F-8225-B44352A0F89F}"/>
          </ac:spMkLst>
        </pc:spChg>
        <pc:spChg chg="add">
          <ac:chgData name="Foolen-Torgerson, Kirstin" userId="5b944d74-38ac-4e01-9094-681b3a12cae9" providerId="ADAL" clId="{663ECB5C-9373-4460-AEF2-11B6C4DEF605}" dt="2021-06-04T13:24:01.577" v="545"/>
          <ac:spMkLst>
            <pc:docMk/>
            <pc:sldMk cId="464776731" sldId="369"/>
            <ac:spMk id="57" creationId="{F741C040-842C-4CC3-A983-55C327A4EE06}"/>
          </ac:spMkLst>
        </pc:spChg>
        <pc:spChg chg="add">
          <ac:chgData name="Foolen-Torgerson, Kirstin" userId="5b944d74-38ac-4e01-9094-681b3a12cae9" providerId="ADAL" clId="{663ECB5C-9373-4460-AEF2-11B6C4DEF605}" dt="2021-06-04T13:24:01.577" v="545"/>
          <ac:spMkLst>
            <pc:docMk/>
            <pc:sldMk cId="464776731" sldId="369"/>
            <ac:spMk id="58" creationId="{119B3523-D785-461D-9717-BFAA2D678B34}"/>
          </ac:spMkLst>
        </pc:spChg>
        <pc:spChg chg="add">
          <ac:chgData name="Foolen-Torgerson, Kirstin" userId="5b944d74-38ac-4e01-9094-681b3a12cae9" providerId="ADAL" clId="{663ECB5C-9373-4460-AEF2-11B6C4DEF605}" dt="2021-06-04T13:24:01.577" v="545"/>
          <ac:spMkLst>
            <pc:docMk/>
            <pc:sldMk cId="464776731" sldId="369"/>
            <ac:spMk id="59" creationId="{49C48D13-E2DD-4560-A070-3DCC0053C14B}"/>
          </ac:spMkLst>
        </pc:spChg>
        <pc:spChg chg="add">
          <ac:chgData name="Foolen-Torgerson, Kirstin" userId="5b944d74-38ac-4e01-9094-681b3a12cae9" providerId="ADAL" clId="{663ECB5C-9373-4460-AEF2-11B6C4DEF605}" dt="2021-06-04T13:24:01.577" v="545"/>
          <ac:spMkLst>
            <pc:docMk/>
            <pc:sldMk cId="464776731" sldId="369"/>
            <ac:spMk id="60" creationId="{A96BCF1A-746F-4E26-9B81-DF8D8819722C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4776731" sldId="369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4776731" sldId="369"/>
            <ac:spMk id="84" creationId="{499930EB-C32A-4AC0-8FF4-F0EB0433098D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4776731" sldId="369"/>
            <ac:spMk id="93" creationId="{23D21D9A-8097-4254-A93C-F69246C02752}"/>
          </ac:spMkLst>
        </pc:spChg>
        <pc:spChg chg="del">
          <ac:chgData name="Foolen-Torgerson, Kirstin" userId="5b944d74-38ac-4e01-9094-681b3a12cae9" providerId="ADAL" clId="{663ECB5C-9373-4460-AEF2-11B6C4DEF605}" dt="2021-06-04T12:15:26.472" v="78" actId="478"/>
          <ac:spMkLst>
            <pc:docMk/>
            <pc:sldMk cId="464776731" sldId="369"/>
            <ac:spMk id="100" creationId="{01E670D3-E519-4D2A-A96E-1ADA5DA3F426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4776731" sldId="369"/>
            <ac:spMk id="108" creationId="{31D39DFA-81B7-489E-9DC5-78D8560A9B8C}"/>
          </ac:spMkLst>
        </pc:spChg>
        <pc:spChg chg="del mod">
          <ac:chgData name="Foolen-Torgerson, Kirstin" userId="5b944d74-38ac-4e01-9094-681b3a12cae9" providerId="ADAL" clId="{663ECB5C-9373-4460-AEF2-11B6C4DEF605}" dt="2021-06-04T13:29:12.534" v="651" actId="478"/>
          <ac:spMkLst>
            <pc:docMk/>
            <pc:sldMk cId="464776731" sldId="369"/>
            <ac:spMk id="149" creationId="{624D13D0-0C8A-4544-B02C-22999C1CA2E5}"/>
          </ac:spMkLst>
        </pc:spChg>
        <pc:spChg chg="del mod">
          <ac:chgData name="Foolen-Torgerson, Kirstin" userId="5b944d74-38ac-4e01-9094-681b3a12cae9" providerId="ADAL" clId="{663ECB5C-9373-4460-AEF2-11B6C4DEF605}" dt="2021-06-04T13:29:12.534" v="651" actId="478"/>
          <ac:spMkLst>
            <pc:docMk/>
            <pc:sldMk cId="464776731" sldId="369"/>
            <ac:spMk id="150" creationId="{C437AB5D-7B5F-4BF9-98B8-75F3C4A49D04}"/>
          </ac:spMkLst>
        </pc:spChg>
        <pc:spChg chg="del mod">
          <ac:chgData name="Foolen-Torgerson, Kirstin" userId="5b944d74-38ac-4e01-9094-681b3a12cae9" providerId="ADAL" clId="{663ECB5C-9373-4460-AEF2-11B6C4DEF605}" dt="2021-06-04T13:29:12.534" v="651" actId="478"/>
          <ac:spMkLst>
            <pc:docMk/>
            <pc:sldMk cId="464776731" sldId="369"/>
            <ac:spMk id="151" creationId="{0FBFECA7-40C5-4F62-8A3E-6B157E1F206D}"/>
          </ac:spMkLst>
        </pc:spChg>
        <pc:spChg chg="del mod">
          <ac:chgData name="Foolen-Torgerson, Kirstin" userId="5b944d74-38ac-4e01-9094-681b3a12cae9" providerId="ADAL" clId="{663ECB5C-9373-4460-AEF2-11B6C4DEF605}" dt="2021-06-04T13:29:12.534" v="651" actId="478"/>
          <ac:spMkLst>
            <pc:docMk/>
            <pc:sldMk cId="464776731" sldId="369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4T13:29:12.534" v="651" actId="478"/>
          <ac:spMkLst>
            <pc:docMk/>
            <pc:sldMk cId="464776731" sldId="369"/>
            <ac:spMk id="153" creationId="{EDB9D4B4-0768-42F4-A6F0-8C69FBF626B1}"/>
          </ac:spMkLst>
        </pc:spChg>
        <pc:spChg chg="del mod">
          <ac:chgData name="Foolen-Torgerson, Kirstin" userId="5b944d74-38ac-4e01-9094-681b3a12cae9" providerId="ADAL" clId="{663ECB5C-9373-4460-AEF2-11B6C4DEF605}" dt="2021-06-04T12:15:26.472" v="78" actId="478"/>
          <ac:spMkLst>
            <pc:docMk/>
            <pc:sldMk cId="464776731" sldId="369"/>
            <ac:spMk id="179" creationId="{423655FD-682A-4335-A1EF-465AD2A9438A}"/>
          </ac:spMkLst>
        </pc:spChg>
        <pc:cxnChg chg="del mod">
          <ac:chgData name="Foolen-Torgerson, Kirstin" userId="5b944d74-38ac-4e01-9094-681b3a12cae9" providerId="ADAL" clId="{663ECB5C-9373-4460-AEF2-11B6C4DEF605}" dt="2021-06-04T12:16:07.331" v="92" actId="478"/>
          <ac:cxnSpMkLst>
            <pc:docMk/>
            <pc:sldMk cId="464776731" sldId="369"/>
            <ac:cxnSpMk id="20" creationId="{92295EC4-2EBD-4846-94C0-377E5A00536E}"/>
          </ac:cxnSpMkLst>
        </pc:cxnChg>
        <pc:cxnChg chg="del mod">
          <ac:chgData name="Foolen-Torgerson, Kirstin" userId="5b944d74-38ac-4e01-9094-681b3a12cae9" providerId="ADAL" clId="{663ECB5C-9373-4460-AEF2-11B6C4DEF605}" dt="2021-06-04T12:16:07.331" v="92" actId="478"/>
          <ac:cxnSpMkLst>
            <pc:docMk/>
            <pc:sldMk cId="464776731" sldId="369"/>
            <ac:cxnSpMk id="50" creationId="{E115AE98-D769-42F8-B6EE-2FA9DC8D67D6}"/>
          </ac:cxnSpMkLst>
        </pc:cxnChg>
        <pc:cxnChg chg="add">
          <ac:chgData name="Foolen-Torgerson, Kirstin" userId="5b944d74-38ac-4e01-9094-681b3a12cae9" providerId="ADAL" clId="{663ECB5C-9373-4460-AEF2-11B6C4DEF605}" dt="2021-06-04T13:24:01.577" v="545"/>
          <ac:cxnSpMkLst>
            <pc:docMk/>
            <pc:sldMk cId="464776731" sldId="369"/>
            <ac:cxnSpMk id="51" creationId="{57E81B54-8D50-4095-AC1D-4678465A16CA}"/>
          </ac:cxnSpMkLst>
        </pc:cxnChg>
        <pc:cxnChg chg="add">
          <ac:chgData name="Foolen-Torgerson, Kirstin" userId="5b944d74-38ac-4e01-9094-681b3a12cae9" providerId="ADAL" clId="{663ECB5C-9373-4460-AEF2-11B6C4DEF605}" dt="2021-06-04T13:24:01.577" v="545"/>
          <ac:cxnSpMkLst>
            <pc:docMk/>
            <pc:sldMk cId="464776731" sldId="369"/>
            <ac:cxnSpMk id="52" creationId="{29A6EAA1-0CF8-4112-B4BB-ABE4CAF30B5E}"/>
          </ac:cxnSpMkLst>
        </pc:cxnChg>
        <pc:cxnChg chg="add">
          <ac:chgData name="Foolen-Torgerson, Kirstin" userId="5b944d74-38ac-4e01-9094-681b3a12cae9" providerId="ADAL" clId="{663ECB5C-9373-4460-AEF2-11B6C4DEF605}" dt="2021-06-04T13:24:01.577" v="545"/>
          <ac:cxnSpMkLst>
            <pc:docMk/>
            <pc:sldMk cId="464776731" sldId="369"/>
            <ac:cxnSpMk id="53" creationId="{F62444EF-7804-46E6-B846-A1C9EBC411E8}"/>
          </ac:cxnSpMkLst>
        </pc:cxnChg>
        <pc:cxnChg chg="add">
          <ac:chgData name="Foolen-Torgerson, Kirstin" userId="5b944d74-38ac-4e01-9094-681b3a12cae9" providerId="ADAL" clId="{663ECB5C-9373-4460-AEF2-11B6C4DEF605}" dt="2021-06-04T13:24:01.577" v="545"/>
          <ac:cxnSpMkLst>
            <pc:docMk/>
            <pc:sldMk cId="464776731" sldId="369"/>
            <ac:cxnSpMk id="54" creationId="{DEBC5F26-4C35-43D4-811A-8FCE0801FE1E}"/>
          </ac:cxnSpMkLst>
        </pc:cxnChg>
        <pc:cxnChg chg="add">
          <ac:chgData name="Foolen-Torgerson, Kirstin" userId="5b944d74-38ac-4e01-9094-681b3a12cae9" providerId="ADAL" clId="{663ECB5C-9373-4460-AEF2-11B6C4DEF605}" dt="2021-06-04T13:24:01.577" v="545"/>
          <ac:cxnSpMkLst>
            <pc:docMk/>
            <pc:sldMk cId="464776731" sldId="369"/>
            <ac:cxnSpMk id="55" creationId="{F36CC9AF-A673-4B24-9F24-8D0197773590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4776731" sldId="369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4776731" sldId="369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4776731" sldId="369"/>
            <ac:cxnSpMk id="85" creationId="{1AFAF185-9DEF-4C28-899E-071D8618561B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4776731" sldId="369"/>
            <ac:cxnSpMk id="96" creationId="{FEDF2D38-9668-4092-BF27-0F24F989CE19}"/>
          </ac:cxnSpMkLst>
        </pc:cxnChg>
        <pc:cxnChg chg="del mod">
          <ac:chgData name="Foolen-Torgerson, Kirstin" userId="5b944d74-38ac-4e01-9094-681b3a12cae9" providerId="ADAL" clId="{663ECB5C-9373-4460-AEF2-11B6C4DEF605}" dt="2021-06-04T12:15:26.472" v="78" actId="478"/>
          <ac:cxnSpMkLst>
            <pc:docMk/>
            <pc:sldMk cId="464776731" sldId="369"/>
            <ac:cxnSpMk id="101" creationId="{B5DCD6BF-FDCD-492E-9260-B15554822676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4776731" sldId="369"/>
            <ac:cxnSpMk id="106" creationId="{EF6493B4-4852-4633-A376-9259E5FC4826}"/>
          </ac:cxnSpMkLst>
        </pc:cxnChg>
        <pc:cxnChg chg="del mod">
          <ac:chgData name="Foolen-Torgerson, Kirstin" userId="5b944d74-38ac-4e01-9094-681b3a12cae9" providerId="ADAL" clId="{663ECB5C-9373-4460-AEF2-11B6C4DEF605}" dt="2021-06-04T12:15:26.472" v="78" actId="478"/>
          <ac:cxnSpMkLst>
            <pc:docMk/>
            <pc:sldMk cId="464776731" sldId="369"/>
            <ac:cxnSpMk id="111" creationId="{E6C97C68-B2FF-41CF-8D85-6AD73B527717}"/>
          </ac:cxnSpMkLst>
        </pc:cxnChg>
        <pc:cxnChg chg="del mod">
          <ac:chgData name="Foolen-Torgerson, Kirstin" userId="5b944d74-38ac-4e01-9094-681b3a12cae9" providerId="ADAL" clId="{663ECB5C-9373-4460-AEF2-11B6C4DEF605}" dt="2021-06-04T13:29:12.534" v="651" actId="478"/>
          <ac:cxnSpMkLst>
            <pc:docMk/>
            <pc:sldMk cId="464776731" sldId="369"/>
            <ac:cxnSpMk id="143" creationId="{D6A3B497-0D2D-4B51-963B-388C64CA5A30}"/>
          </ac:cxnSpMkLst>
        </pc:cxnChg>
        <pc:cxnChg chg="del mod">
          <ac:chgData name="Foolen-Torgerson, Kirstin" userId="5b944d74-38ac-4e01-9094-681b3a12cae9" providerId="ADAL" clId="{663ECB5C-9373-4460-AEF2-11B6C4DEF605}" dt="2021-06-04T13:29:12.534" v="651" actId="478"/>
          <ac:cxnSpMkLst>
            <pc:docMk/>
            <pc:sldMk cId="464776731" sldId="369"/>
            <ac:cxnSpMk id="144" creationId="{3DE38A07-56E3-466C-8D99-EC32A50DAD61}"/>
          </ac:cxnSpMkLst>
        </pc:cxnChg>
        <pc:cxnChg chg="del mod">
          <ac:chgData name="Foolen-Torgerson, Kirstin" userId="5b944d74-38ac-4e01-9094-681b3a12cae9" providerId="ADAL" clId="{663ECB5C-9373-4460-AEF2-11B6C4DEF605}" dt="2021-06-04T13:29:12.534" v="651" actId="478"/>
          <ac:cxnSpMkLst>
            <pc:docMk/>
            <pc:sldMk cId="464776731" sldId="369"/>
            <ac:cxnSpMk id="146" creationId="{A74FB192-11B1-460A-9BB4-B93C2242F5D3}"/>
          </ac:cxnSpMkLst>
        </pc:cxnChg>
        <pc:cxnChg chg="del mod">
          <ac:chgData name="Foolen-Torgerson, Kirstin" userId="5b944d74-38ac-4e01-9094-681b3a12cae9" providerId="ADAL" clId="{663ECB5C-9373-4460-AEF2-11B6C4DEF605}" dt="2021-06-04T13:29:12.534" v="651" actId="478"/>
          <ac:cxnSpMkLst>
            <pc:docMk/>
            <pc:sldMk cId="464776731" sldId="369"/>
            <ac:cxnSpMk id="147" creationId="{CDF9FAEB-16E2-4E2B-8346-FF2357C3E637}"/>
          </ac:cxnSpMkLst>
        </pc:cxnChg>
        <pc:cxnChg chg="del mod">
          <ac:chgData name="Foolen-Torgerson, Kirstin" userId="5b944d74-38ac-4e01-9094-681b3a12cae9" providerId="ADAL" clId="{663ECB5C-9373-4460-AEF2-11B6C4DEF605}" dt="2021-06-04T13:29:12.534" v="651" actId="478"/>
          <ac:cxnSpMkLst>
            <pc:docMk/>
            <pc:sldMk cId="464776731" sldId="369"/>
            <ac:cxnSpMk id="148" creationId="{17C5EE7D-DCA7-4293-8B5D-AF20FC904228}"/>
          </ac:cxnSpMkLst>
        </pc:cxnChg>
        <pc:cxnChg chg="del mod">
          <ac:chgData name="Foolen-Torgerson, Kirstin" userId="5b944d74-38ac-4e01-9094-681b3a12cae9" providerId="ADAL" clId="{663ECB5C-9373-4460-AEF2-11B6C4DEF605}" dt="2021-06-04T12:15:26.472" v="78" actId="478"/>
          <ac:cxnSpMkLst>
            <pc:docMk/>
            <pc:sldMk cId="464776731" sldId="369"/>
            <ac:cxnSpMk id="183" creationId="{50DEEA18-5D24-471F-9378-C690F4574136}"/>
          </ac:cxnSpMkLst>
        </pc:cxnChg>
      </pc:sldChg>
      <pc:sldChg chg="addSp delSp modSp add del">
        <pc:chgData name="Foolen-Torgerson, Kirstin" userId="5b944d74-38ac-4e01-9094-681b3a12cae9" providerId="ADAL" clId="{663ECB5C-9373-4460-AEF2-11B6C4DEF605}" dt="2021-06-07T08:51:35.825" v="686" actId="2696"/>
        <pc:sldMkLst>
          <pc:docMk/>
          <pc:sldMk cId="171424533" sldId="370"/>
        </pc:sldMkLst>
        <pc:spChg chg="mod">
          <ac:chgData name="Foolen-Torgerson, Kirstin" userId="5b944d74-38ac-4e01-9094-681b3a12cae9" providerId="ADAL" clId="{663ECB5C-9373-4460-AEF2-11B6C4DEF605}" dt="2021-06-04T13:22:56.261" v="528" actId="1038"/>
          <ac:spMkLst>
            <pc:docMk/>
            <pc:sldMk cId="171424533" sldId="370"/>
            <ac:spMk id="5" creationId="{70B0CCEC-A81E-4AD2-969C-823875D8BD71}"/>
          </ac:spMkLst>
        </pc:spChg>
        <pc:spChg chg="del">
          <ac:chgData name="Foolen-Torgerson, Kirstin" userId="5b944d74-38ac-4e01-9094-681b3a12cae9" providerId="ADAL" clId="{663ECB5C-9373-4460-AEF2-11B6C4DEF605}" dt="2021-06-04T12:16:11.928" v="93" actId="478"/>
          <ac:spMkLst>
            <pc:docMk/>
            <pc:sldMk cId="171424533" sldId="370"/>
            <ac:spMk id="6" creationId="{AF3CF878-CFC7-4D6D-A5E2-5C422E0E87F8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71424533" sldId="370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71424533" sldId="370"/>
            <ac:spMk id="30" creationId="{7C889912-5C44-4297-8846-EFB8DA69A617}"/>
          </ac:spMkLst>
        </pc:spChg>
        <pc:spChg chg="add 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71424533" sldId="370"/>
            <ac:spMk id="34" creationId="{DBDF493B-940D-49B7-A3B7-69BF22ABC1F1}"/>
          </ac:spMkLst>
        </pc:spChg>
        <pc:spChg chg="add 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71424533" sldId="370"/>
            <ac:spMk id="35" creationId="{D3C3B807-FE03-41A9-91DD-59A0C56F349F}"/>
          </ac:spMkLst>
        </pc:spChg>
        <pc:spChg chg="add">
          <ac:chgData name="Foolen-Torgerson, Kirstin" userId="5b944d74-38ac-4e01-9094-681b3a12cae9" providerId="ADAL" clId="{663ECB5C-9373-4460-AEF2-11B6C4DEF605}" dt="2021-06-04T13:24:02.706" v="546"/>
          <ac:spMkLst>
            <pc:docMk/>
            <pc:sldMk cId="171424533" sldId="370"/>
            <ac:spMk id="44" creationId="{3ECBEAB7-4BBA-4DE8-9508-6C7C08992F23}"/>
          </ac:spMkLst>
        </pc:spChg>
        <pc:spChg chg="add">
          <ac:chgData name="Foolen-Torgerson, Kirstin" userId="5b944d74-38ac-4e01-9094-681b3a12cae9" providerId="ADAL" clId="{663ECB5C-9373-4460-AEF2-11B6C4DEF605}" dt="2021-06-04T13:24:02.706" v="546"/>
          <ac:spMkLst>
            <pc:docMk/>
            <pc:sldMk cId="171424533" sldId="370"/>
            <ac:spMk id="45" creationId="{D9CCB689-8E9B-4301-A015-5CAA110EA914}"/>
          </ac:spMkLst>
        </pc:spChg>
        <pc:spChg chg="add">
          <ac:chgData name="Foolen-Torgerson, Kirstin" userId="5b944d74-38ac-4e01-9094-681b3a12cae9" providerId="ADAL" clId="{663ECB5C-9373-4460-AEF2-11B6C4DEF605}" dt="2021-06-04T13:24:02.706" v="546"/>
          <ac:spMkLst>
            <pc:docMk/>
            <pc:sldMk cId="171424533" sldId="370"/>
            <ac:spMk id="46" creationId="{2E9EFC24-4F3B-4179-B7D9-82F623DAE5C8}"/>
          </ac:spMkLst>
        </pc:spChg>
        <pc:spChg chg="add">
          <ac:chgData name="Foolen-Torgerson, Kirstin" userId="5b944d74-38ac-4e01-9094-681b3a12cae9" providerId="ADAL" clId="{663ECB5C-9373-4460-AEF2-11B6C4DEF605}" dt="2021-06-04T13:24:02.706" v="546"/>
          <ac:spMkLst>
            <pc:docMk/>
            <pc:sldMk cId="171424533" sldId="370"/>
            <ac:spMk id="47" creationId="{8349F8D3-1223-4B31-B60D-1FBDDB2697FD}"/>
          </ac:spMkLst>
        </pc:spChg>
        <pc:spChg chg="add">
          <ac:chgData name="Foolen-Torgerson, Kirstin" userId="5b944d74-38ac-4e01-9094-681b3a12cae9" providerId="ADAL" clId="{663ECB5C-9373-4460-AEF2-11B6C4DEF605}" dt="2021-06-04T13:24:02.706" v="546"/>
          <ac:spMkLst>
            <pc:docMk/>
            <pc:sldMk cId="171424533" sldId="370"/>
            <ac:spMk id="48" creationId="{B9C58A1D-420D-4F18-97C6-602766C2B03D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71424533" sldId="370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71424533" sldId="370"/>
            <ac:spMk id="84" creationId="{499930EB-C32A-4AC0-8FF4-F0EB0433098D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71424533" sldId="370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71424533" sldId="370"/>
            <ac:spMk id="108" creationId="{31D39DFA-81B7-489E-9DC5-78D8560A9B8C}"/>
          </ac:spMkLst>
        </pc:spChg>
        <pc:spChg chg="del mod">
          <ac:chgData name="Foolen-Torgerson, Kirstin" userId="5b944d74-38ac-4e01-9094-681b3a12cae9" providerId="ADAL" clId="{663ECB5C-9373-4460-AEF2-11B6C4DEF605}" dt="2021-06-04T13:24:08.882" v="549" actId="478"/>
          <ac:spMkLst>
            <pc:docMk/>
            <pc:sldMk cId="171424533" sldId="370"/>
            <ac:spMk id="149" creationId="{624D13D0-0C8A-4544-B02C-22999C1CA2E5}"/>
          </ac:spMkLst>
        </pc:spChg>
        <pc:spChg chg="del mod">
          <ac:chgData name="Foolen-Torgerson, Kirstin" userId="5b944d74-38ac-4e01-9094-681b3a12cae9" providerId="ADAL" clId="{663ECB5C-9373-4460-AEF2-11B6C4DEF605}" dt="2021-06-04T13:24:08.882" v="549" actId="478"/>
          <ac:spMkLst>
            <pc:docMk/>
            <pc:sldMk cId="171424533" sldId="370"/>
            <ac:spMk id="150" creationId="{C437AB5D-7B5F-4BF9-98B8-75F3C4A49D04}"/>
          </ac:spMkLst>
        </pc:spChg>
        <pc:spChg chg="del mod">
          <ac:chgData name="Foolen-Torgerson, Kirstin" userId="5b944d74-38ac-4e01-9094-681b3a12cae9" providerId="ADAL" clId="{663ECB5C-9373-4460-AEF2-11B6C4DEF605}" dt="2021-06-04T13:24:08.882" v="549" actId="478"/>
          <ac:spMkLst>
            <pc:docMk/>
            <pc:sldMk cId="171424533" sldId="370"/>
            <ac:spMk id="151" creationId="{0FBFECA7-40C5-4F62-8A3E-6B157E1F206D}"/>
          </ac:spMkLst>
        </pc:spChg>
        <pc:spChg chg="del mod">
          <ac:chgData name="Foolen-Torgerson, Kirstin" userId="5b944d74-38ac-4e01-9094-681b3a12cae9" providerId="ADAL" clId="{663ECB5C-9373-4460-AEF2-11B6C4DEF605}" dt="2021-06-04T13:24:08.882" v="549" actId="478"/>
          <ac:spMkLst>
            <pc:docMk/>
            <pc:sldMk cId="171424533" sldId="370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4T13:24:08.882" v="549" actId="478"/>
          <ac:spMkLst>
            <pc:docMk/>
            <pc:sldMk cId="171424533" sldId="370"/>
            <ac:spMk id="153" creationId="{EDB9D4B4-0768-42F4-A6F0-8C69FBF626B1}"/>
          </ac:spMkLst>
        </pc:spChg>
        <pc:cxnChg chg="del mod">
          <ac:chgData name="Foolen-Torgerson, Kirstin" userId="5b944d74-38ac-4e01-9094-681b3a12cae9" providerId="ADAL" clId="{663ECB5C-9373-4460-AEF2-11B6C4DEF605}" dt="2021-06-04T12:16:11.928" v="93" actId="478"/>
          <ac:cxnSpMkLst>
            <pc:docMk/>
            <pc:sldMk cId="171424533" sldId="370"/>
            <ac:cxnSpMk id="20" creationId="{92295EC4-2EBD-4846-94C0-377E5A00536E}"/>
          </ac:cxnSpMkLst>
        </pc:cxnChg>
        <pc:cxnChg chg="add mod">
          <ac:chgData name="Foolen-Torgerson, Kirstin" userId="5b944d74-38ac-4e01-9094-681b3a12cae9" providerId="ADAL" clId="{663ECB5C-9373-4460-AEF2-11B6C4DEF605}" dt="2021-06-04T13:22:56.261" v="528" actId="1038"/>
          <ac:cxnSpMkLst>
            <pc:docMk/>
            <pc:sldMk cId="171424533" sldId="370"/>
            <ac:cxnSpMk id="29" creationId="{E81A6561-57C6-40DF-A711-F445496D3390}"/>
          </ac:cxnSpMkLst>
        </pc:cxnChg>
        <pc:cxnChg chg="add 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71424533" sldId="370"/>
            <ac:cxnSpMk id="36" creationId="{1F18410B-83D5-4DE7-8D2D-3B98904E707A}"/>
          </ac:cxnSpMkLst>
        </pc:cxnChg>
        <pc:cxnChg chg="add">
          <ac:chgData name="Foolen-Torgerson, Kirstin" userId="5b944d74-38ac-4e01-9094-681b3a12cae9" providerId="ADAL" clId="{663ECB5C-9373-4460-AEF2-11B6C4DEF605}" dt="2021-06-04T13:24:02.706" v="546"/>
          <ac:cxnSpMkLst>
            <pc:docMk/>
            <pc:sldMk cId="171424533" sldId="370"/>
            <ac:cxnSpMk id="39" creationId="{3B758999-8A73-48E2-9525-D57BBEAF342B}"/>
          </ac:cxnSpMkLst>
        </pc:cxnChg>
        <pc:cxnChg chg="add">
          <ac:chgData name="Foolen-Torgerson, Kirstin" userId="5b944d74-38ac-4e01-9094-681b3a12cae9" providerId="ADAL" clId="{663ECB5C-9373-4460-AEF2-11B6C4DEF605}" dt="2021-06-04T13:24:02.706" v="546"/>
          <ac:cxnSpMkLst>
            <pc:docMk/>
            <pc:sldMk cId="171424533" sldId="370"/>
            <ac:cxnSpMk id="40" creationId="{D8C103AF-1E4F-4F7C-A522-C1B17ECF72E2}"/>
          </ac:cxnSpMkLst>
        </pc:cxnChg>
        <pc:cxnChg chg="add">
          <ac:chgData name="Foolen-Torgerson, Kirstin" userId="5b944d74-38ac-4e01-9094-681b3a12cae9" providerId="ADAL" clId="{663ECB5C-9373-4460-AEF2-11B6C4DEF605}" dt="2021-06-04T13:24:02.706" v="546"/>
          <ac:cxnSpMkLst>
            <pc:docMk/>
            <pc:sldMk cId="171424533" sldId="370"/>
            <ac:cxnSpMk id="41" creationId="{50D3CFEB-70EB-40E0-AB63-4E635CF95B82}"/>
          </ac:cxnSpMkLst>
        </pc:cxnChg>
        <pc:cxnChg chg="add">
          <ac:chgData name="Foolen-Torgerson, Kirstin" userId="5b944d74-38ac-4e01-9094-681b3a12cae9" providerId="ADAL" clId="{663ECB5C-9373-4460-AEF2-11B6C4DEF605}" dt="2021-06-04T13:24:02.706" v="546"/>
          <ac:cxnSpMkLst>
            <pc:docMk/>
            <pc:sldMk cId="171424533" sldId="370"/>
            <ac:cxnSpMk id="42" creationId="{F78CE1BB-17AB-46EC-ABB1-9C924EF9F06B}"/>
          </ac:cxnSpMkLst>
        </pc:cxnChg>
        <pc:cxnChg chg="add">
          <ac:chgData name="Foolen-Torgerson, Kirstin" userId="5b944d74-38ac-4e01-9094-681b3a12cae9" providerId="ADAL" clId="{663ECB5C-9373-4460-AEF2-11B6C4DEF605}" dt="2021-06-04T13:24:02.706" v="546"/>
          <ac:cxnSpMkLst>
            <pc:docMk/>
            <pc:sldMk cId="171424533" sldId="370"/>
            <ac:cxnSpMk id="43" creationId="{74457B29-3CCC-4006-B2FA-8726F4B0C551}"/>
          </ac:cxnSpMkLst>
        </pc:cxnChg>
        <pc:cxnChg chg="del mod">
          <ac:chgData name="Foolen-Torgerson, Kirstin" userId="5b944d74-38ac-4e01-9094-681b3a12cae9" providerId="ADAL" clId="{663ECB5C-9373-4460-AEF2-11B6C4DEF605}" dt="2021-06-04T13:22:50.070" v="526" actId="478"/>
          <ac:cxnSpMkLst>
            <pc:docMk/>
            <pc:sldMk cId="171424533" sldId="370"/>
            <ac:cxnSpMk id="50" creationId="{E115AE98-D769-42F8-B6EE-2FA9DC8D67D6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71424533" sldId="370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71424533" sldId="370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71424533" sldId="370"/>
            <ac:cxnSpMk id="85" creationId="{1AFAF185-9DEF-4C28-899E-071D8618561B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71424533" sldId="370"/>
            <ac:cxnSpMk id="96" creationId="{FEDF2D38-9668-4092-BF27-0F24F989CE19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71424533" sldId="370"/>
            <ac:cxnSpMk id="106" creationId="{EF6493B4-4852-4633-A376-9259E5FC4826}"/>
          </ac:cxnSpMkLst>
        </pc:cxnChg>
        <pc:cxnChg chg="del mod">
          <ac:chgData name="Foolen-Torgerson, Kirstin" userId="5b944d74-38ac-4e01-9094-681b3a12cae9" providerId="ADAL" clId="{663ECB5C-9373-4460-AEF2-11B6C4DEF605}" dt="2021-06-04T13:24:08.882" v="549" actId="478"/>
          <ac:cxnSpMkLst>
            <pc:docMk/>
            <pc:sldMk cId="171424533" sldId="370"/>
            <ac:cxnSpMk id="143" creationId="{D6A3B497-0D2D-4B51-963B-388C64CA5A30}"/>
          </ac:cxnSpMkLst>
        </pc:cxnChg>
        <pc:cxnChg chg="del mod">
          <ac:chgData name="Foolen-Torgerson, Kirstin" userId="5b944d74-38ac-4e01-9094-681b3a12cae9" providerId="ADAL" clId="{663ECB5C-9373-4460-AEF2-11B6C4DEF605}" dt="2021-06-04T13:24:08.882" v="549" actId="478"/>
          <ac:cxnSpMkLst>
            <pc:docMk/>
            <pc:sldMk cId="171424533" sldId="370"/>
            <ac:cxnSpMk id="144" creationId="{3DE38A07-56E3-466C-8D99-EC32A50DAD61}"/>
          </ac:cxnSpMkLst>
        </pc:cxnChg>
        <pc:cxnChg chg="del mod">
          <ac:chgData name="Foolen-Torgerson, Kirstin" userId="5b944d74-38ac-4e01-9094-681b3a12cae9" providerId="ADAL" clId="{663ECB5C-9373-4460-AEF2-11B6C4DEF605}" dt="2021-06-04T13:24:08.882" v="549" actId="478"/>
          <ac:cxnSpMkLst>
            <pc:docMk/>
            <pc:sldMk cId="171424533" sldId="370"/>
            <ac:cxnSpMk id="146" creationId="{A74FB192-11B1-460A-9BB4-B93C2242F5D3}"/>
          </ac:cxnSpMkLst>
        </pc:cxnChg>
        <pc:cxnChg chg="del mod">
          <ac:chgData name="Foolen-Torgerson, Kirstin" userId="5b944d74-38ac-4e01-9094-681b3a12cae9" providerId="ADAL" clId="{663ECB5C-9373-4460-AEF2-11B6C4DEF605}" dt="2021-06-04T13:24:08.882" v="549" actId="478"/>
          <ac:cxnSpMkLst>
            <pc:docMk/>
            <pc:sldMk cId="171424533" sldId="370"/>
            <ac:cxnSpMk id="147" creationId="{CDF9FAEB-16E2-4E2B-8346-FF2357C3E637}"/>
          </ac:cxnSpMkLst>
        </pc:cxnChg>
        <pc:cxnChg chg="del mod">
          <ac:chgData name="Foolen-Torgerson, Kirstin" userId="5b944d74-38ac-4e01-9094-681b3a12cae9" providerId="ADAL" clId="{663ECB5C-9373-4460-AEF2-11B6C4DEF605}" dt="2021-06-04T13:24:08.882" v="549" actId="478"/>
          <ac:cxnSpMkLst>
            <pc:docMk/>
            <pc:sldMk cId="171424533" sldId="370"/>
            <ac:cxnSpMk id="148" creationId="{17C5EE7D-DCA7-4293-8B5D-AF20FC904228}"/>
          </ac:cxnSpMkLst>
        </pc:cxnChg>
      </pc:sldChg>
      <pc:sldChg chg="delSp modSp add del">
        <pc:chgData name="Foolen-Torgerson, Kirstin" userId="5b944d74-38ac-4e01-9094-681b3a12cae9" providerId="ADAL" clId="{663ECB5C-9373-4460-AEF2-11B6C4DEF605}" dt="2021-06-04T12:14:37.215" v="72" actId="2696"/>
        <pc:sldMkLst>
          <pc:docMk/>
          <pc:sldMk cId="1049517777" sldId="370"/>
        </pc:sldMkLst>
        <pc:spChg chg="del">
          <ac:chgData name="Foolen-Torgerson, Kirstin" userId="5b944d74-38ac-4e01-9094-681b3a12cae9" providerId="ADAL" clId="{663ECB5C-9373-4460-AEF2-11B6C4DEF605}" dt="2021-06-04T12:14:08.587" v="67" actId="478"/>
          <ac:spMkLst>
            <pc:docMk/>
            <pc:sldMk cId="1049517777" sldId="370"/>
            <ac:spMk id="5" creationId="{70B0CCEC-A81E-4AD2-969C-823875D8BD71}"/>
          </ac:spMkLst>
        </pc:spChg>
        <pc:spChg chg="del">
          <ac:chgData name="Foolen-Torgerson, Kirstin" userId="5b944d74-38ac-4e01-9094-681b3a12cae9" providerId="ADAL" clId="{663ECB5C-9373-4460-AEF2-11B6C4DEF605}" dt="2021-06-04T12:14:08.587" v="67" actId="478"/>
          <ac:spMkLst>
            <pc:docMk/>
            <pc:sldMk cId="1049517777" sldId="370"/>
            <ac:spMk id="6" creationId="{AF3CF878-CFC7-4D6D-A5E2-5C422E0E87F8}"/>
          </ac:spMkLst>
        </pc:spChg>
        <pc:spChg chg="mod">
          <ac:chgData name="Foolen-Torgerson, Kirstin" userId="5b944d74-38ac-4e01-9094-681b3a12cae9" providerId="ADAL" clId="{663ECB5C-9373-4460-AEF2-11B6C4DEF605}" dt="2021-06-04T12:14:13.553" v="68" actId="1076"/>
          <ac:spMkLst>
            <pc:docMk/>
            <pc:sldMk cId="1049517777" sldId="370"/>
            <ac:spMk id="179" creationId="{423655FD-682A-4335-A1EF-465AD2A9438A}"/>
          </ac:spMkLst>
        </pc:spChg>
        <pc:cxnChg chg="del mod">
          <ac:chgData name="Foolen-Torgerson, Kirstin" userId="5b944d74-38ac-4e01-9094-681b3a12cae9" providerId="ADAL" clId="{663ECB5C-9373-4460-AEF2-11B6C4DEF605}" dt="2021-06-04T12:14:08.587" v="67" actId="478"/>
          <ac:cxnSpMkLst>
            <pc:docMk/>
            <pc:sldMk cId="1049517777" sldId="370"/>
            <ac:cxnSpMk id="20" creationId="{92295EC4-2EBD-4846-94C0-377E5A00536E}"/>
          </ac:cxnSpMkLst>
        </pc:cxnChg>
        <pc:cxnChg chg="del mod">
          <ac:chgData name="Foolen-Torgerson, Kirstin" userId="5b944d74-38ac-4e01-9094-681b3a12cae9" providerId="ADAL" clId="{663ECB5C-9373-4460-AEF2-11B6C4DEF605}" dt="2021-06-04T12:14:08.587" v="67" actId="478"/>
          <ac:cxnSpMkLst>
            <pc:docMk/>
            <pc:sldMk cId="1049517777" sldId="370"/>
            <ac:cxnSpMk id="50" creationId="{E115AE98-D769-42F8-B6EE-2FA9DC8D67D6}"/>
          </ac:cxnSpMkLst>
        </pc:cxnChg>
        <pc:cxnChg chg="mod">
          <ac:chgData name="Foolen-Torgerson, Kirstin" userId="5b944d74-38ac-4e01-9094-681b3a12cae9" providerId="ADAL" clId="{663ECB5C-9373-4460-AEF2-11B6C4DEF605}" dt="2021-06-04T12:14:13.553" v="68" actId="1076"/>
          <ac:cxnSpMkLst>
            <pc:docMk/>
            <pc:sldMk cId="1049517777" sldId="370"/>
            <ac:cxnSpMk id="111" creationId="{E6C97C68-B2FF-41CF-8D85-6AD73B527717}"/>
          </ac:cxnSpMkLst>
        </pc:cxnChg>
        <pc:cxnChg chg="mod">
          <ac:chgData name="Foolen-Torgerson, Kirstin" userId="5b944d74-38ac-4e01-9094-681b3a12cae9" providerId="ADAL" clId="{663ECB5C-9373-4460-AEF2-11B6C4DEF605}" dt="2021-06-04T12:14:13.553" v="68" actId="1076"/>
          <ac:cxnSpMkLst>
            <pc:docMk/>
            <pc:sldMk cId="1049517777" sldId="370"/>
            <ac:cxnSpMk id="183" creationId="{50DEEA18-5D24-471F-9378-C690F4574136}"/>
          </ac:cxnSpMkLst>
        </pc:cxnChg>
      </pc:sldChg>
      <pc:sldChg chg="addSp delSp modSp add del ord">
        <pc:chgData name="Foolen-Torgerson, Kirstin" userId="5b944d74-38ac-4e01-9094-681b3a12cae9" providerId="ADAL" clId="{663ECB5C-9373-4460-AEF2-11B6C4DEF605}" dt="2021-06-07T08:50:19.154" v="674" actId="2696"/>
        <pc:sldMkLst>
          <pc:docMk/>
          <pc:sldMk cId="287037490" sldId="371"/>
        </pc:sldMkLst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30" creationId="{7C889912-5C44-4297-8846-EFB8DA69A617}"/>
          </ac:spMkLst>
        </pc:spChg>
        <pc:spChg chg="add 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31" creationId="{9176A30B-CDC7-45D0-B71B-BE45A6E75B7D}"/>
          </ac:spMkLst>
        </pc:spChg>
        <pc:spChg chg="add del mod">
          <ac:chgData name="Foolen-Torgerson, Kirstin" userId="5b944d74-38ac-4e01-9094-681b3a12cae9" providerId="ADAL" clId="{663ECB5C-9373-4460-AEF2-11B6C4DEF605}" dt="2021-06-04T12:18:01.625" v="159" actId="478"/>
          <ac:spMkLst>
            <pc:docMk/>
            <pc:sldMk cId="287037490" sldId="371"/>
            <ac:spMk id="32" creationId="{5B2D64EB-4346-4A76-A269-1FB08ED4549E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34" creationId="{DBDF493B-940D-49B7-A3B7-69BF22ABC1F1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35" creationId="{D3C3B807-FE03-41A9-91DD-59A0C56F349F}"/>
          </ac:spMkLst>
        </pc:spChg>
        <pc:spChg chg="add 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38" creationId="{391CD403-9E5D-4FB9-B758-4B37BDC790EB}"/>
          </ac:spMkLst>
        </pc:spChg>
        <pc:spChg chg="add del mod">
          <ac:chgData name="Foolen-Torgerson, Kirstin" userId="5b944d74-38ac-4e01-9094-681b3a12cae9" providerId="ADAL" clId="{663ECB5C-9373-4460-AEF2-11B6C4DEF605}" dt="2021-06-04T13:09:58.810" v="396" actId="478"/>
          <ac:spMkLst>
            <pc:docMk/>
            <pc:sldMk cId="287037490" sldId="371"/>
            <ac:spMk id="41" creationId="{97279DE9-EA49-401B-BF35-9D0E112B30B5}"/>
          </ac:spMkLst>
        </pc:spChg>
        <pc:spChg chg="add del mod">
          <ac:chgData name="Foolen-Torgerson, Kirstin" userId="5b944d74-38ac-4e01-9094-681b3a12cae9" providerId="ADAL" clId="{663ECB5C-9373-4460-AEF2-11B6C4DEF605}" dt="2021-06-04T12:19:19.867" v="193" actId="478"/>
          <ac:spMkLst>
            <pc:docMk/>
            <pc:sldMk cId="287037490" sldId="371"/>
            <ac:spMk id="44" creationId="{7526CD38-006D-4D9D-9A16-3E5892994EBD}"/>
          </ac:spMkLst>
        </pc:spChg>
        <pc:spChg chg="add mod">
          <ac:chgData name="Foolen-Torgerson, Kirstin" userId="5b944d74-38ac-4e01-9094-681b3a12cae9" providerId="ADAL" clId="{663ECB5C-9373-4460-AEF2-11B6C4DEF605}" dt="2021-06-04T13:23:58.332" v="544" actId="1036"/>
          <ac:spMkLst>
            <pc:docMk/>
            <pc:sldMk cId="287037490" sldId="371"/>
            <ac:spMk id="54" creationId="{A7F7EF15-93B6-4F6B-9100-2E41E780F22B}"/>
          </ac:spMkLst>
        </pc:spChg>
        <pc:spChg chg="add mod">
          <ac:chgData name="Foolen-Torgerson, Kirstin" userId="5b944d74-38ac-4e01-9094-681b3a12cae9" providerId="ADAL" clId="{663ECB5C-9373-4460-AEF2-11B6C4DEF605}" dt="2021-06-04T13:23:58.332" v="544" actId="1036"/>
          <ac:spMkLst>
            <pc:docMk/>
            <pc:sldMk cId="287037490" sldId="371"/>
            <ac:spMk id="55" creationId="{1366E976-8BA1-47DE-9693-7E9193D6851D}"/>
          </ac:spMkLst>
        </pc:spChg>
        <pc:spChg chg="add mod">
          <ac:chgData name="Foolen-Torgerson, Kirstin" userId="5b944d74-38ac-4e01-9094-681b3a12cae9" providerId="ADAL" clId="{663ECB5C-9373-4460-AEF2-11B6C4DEF605}" dt="2021-06-04T13:23:58.332" v="544" actId="1036"/>
          <ac:spMkLst>
            <pc:docMk/>
            <pc:sldMk cId="287037490" sldId="371"/>
            <ac:spMk id="56" creationId="{63C74628-09B4-46F5-A7DD-C7163A423741}"/>
          </ac:spMkLst>
        </pc:spChg>
        <pc:spChg chg="add mod">
          <ac:chgData name="Foolen-Torgerson, Kirstin" userId="5b944d74-38ac-4e01-9094-681b3a12cae9" providerId="ADAL" clId="{663ECB5C-9373-4460-AEF2-11B6C4DEF605}" dt="2021-06-04T13:23:58.332" v="544" actId="1036"/>
          <ac:spMkLst>
            <pc:docMk/>
            <pc:sldMk cId="287037490" sldId="371"/>
            <ac:spMk id="57" creationId="{EA19FFA3-2D22-41E7-A968-1DC3D3AD4DB8}"/>
          </ac:spMkLst>
        </pc:spChg>
        <pc:spChg chg="add mod">
          <ac:chgData name="Foolen-Torgerson, Kirstin" userId="5b944d74-38ac-4e01-9094-681b3a12cae9" providerId="ADAL" clId="{663ECB5C-9373-4460-AEF2-11B6C4DEF605}" dt="2021-06-04T13:23:58.332" v="544" actId="1036"/>
          <ac:spMkLst>
            <pc:docMk/>
            <pc:sldMk cId="287037490" sldId="371"/>
            <ac:spMk id="58" creationId="{9968676A-A929-49D2-A95A-1BE6C2E06A50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84" creationId="{499930EB-C32A-4AC0-8FF4-F0EB0433098D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287037490" sldId="371"/>
            <ac:spMk id="108" creationId="{31D39DFA-81B7-489E-9DC5-78D8560A9B8C}"/>
          </ac:spMkLst>
        </pc:spChg>
        <pc:spChg chg="del mod">
          <ac:chgData name="Foolen-Torgerson, Kirstin" userId="5b944d74-38ac-4e01-9094-681b3a12cae9" providerId="ADAL" clId="{663ECB5C-9373-4460-AEF2-11B6C4DEF605}" dt="2021-06-04T13:24:15.182" v="550" actId="478"/>
          <ac:spMkLst>
            <pc:docMk/>
            <pc:sldMk cId="287037490" sldId="371"/>
            <ac:spMk id="149" creationId="{624D13D0-0C8A-4544-B02C-22999C1CA2E5}"/>
          </ac:spMkLst>
        </pc:spChg>
        <pc:spChg chg="del mod">
          <ac:chgData name="Foolen-Torgerson, Kirstin" userId="5b944d74-38ac-4e01-9094-681b3a12cae9" providerId="ADAL" clId="{663ECB5C-9373-4460-AEF2-11B6C4DEF605}" dt="2021-06-04T13:24:15.182" v="550" actId="478"/>
          <ac:spMkLst>
            <pc:docMk/>
            <pc:sldMk cId="287037490" sldId="371"/>
            <ac:spMk id="150" creationId="{C437AB5D-7B5F-4BF9-98B8-75F3C4A49D04}"/>
          </ac:spMkLst>
        </pc:spChg>
        <pc:spChg chg="del mod">
          <ac:chgData name="Foolen-Torgerson, Kirstin" userId="5b944d74-38ac-4e01-9094-681b3a12cae9" providerId="ADAL" clId="{663ECB5C-9373-4460-AEF2-11B6C4DEF605}" dt="2021-06-04T13:24:15.182" v="550" actId="478"/>
          <ac:spMkLst>
            <pc:docMk/>
            <pc:sldMk cId="287037490" sldId="371"/>
            <ac:spMk id="151" creationId="{0FBFECA7-40C5-4F62-8A3E-6B157E1F206D}"/>
          </ac:spMkLst>
        </pc:spChg>
        <pc:spChg chg="del mod">
          <ac:chgData name="Foolen-Torgerson, Kirstin" userId="5b944d74-38ac-4e01-9094-681b3a12cae9" providerId="ADAL" clId="{663ECB5C-9373-4460-AEF2-11B6C4DEF605}" dt="2021-06-04T13:24:15.182" v="550" actId="478"/>
          <ac:spMkLst>
            <pc:docMk/>
            <pc:sldMk cId="287037490" sldId="371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4T13:24:15.182" v="550" actId="478"/>
          <ac:spMkLst>
            <pc:docMk/>
            <pc:sldMk cId="287037490" sldId="371"/>
            <ac:spMk id="153" creationId="{EDB9D4B4-0768-42F4-A6F0-8C69FBF626B1}"/>
          </ac:spMkLst>
        </pc:sp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29" creationId="{E81A6561-57C6-40DF-A711-F445496D3390}"/>
          </ac:cxnSpMkLst>
        </pc:cxnChg>
        <pc:cxnChg chg="add 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36" creationId="{1F18410B-83D5-4DE7-8D2D-3B98904E707A}"/>
          </ac:cxnSpMkLst>
        </pc:cxnChg>
        <pc:cxnChg chg="add del mod">
          <ac:chgData name="Foolen-Torgerson, Kirstin" userId="5b944d74-38ac-4e01-9094-681b3a12cae9" providerId="ADAL" clId="{663ECB5C-9373-4460-AEF2-11B6C4DEF605}" dt="2021-06-04T13:09:58.810" v="396" actId="478"/>
          <ac:cxnSpMkLst>
            <pc:docMk/>
            <pc:sldMk cId="287037490" sldId="371"/>
            <ac:cxnSpMk id="37" creationId="{42DBB25B-F39D-4036-86E0-031CE278978D}"/>
          </ac:cxnSpMkLst>
        </pc:cxnChg>
        <pc:cxnChg chg="add 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39" creationId="{6D7E1230-B48D-4D76-A5C7-EB9CD9F85402}"/>
          </ac:cxnSpMkLst>
        </pc:cxnChg>
        <pc:cxnChg chg="add 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40" creationId="{C4F74C40-32DA-472D-AD4D-94375578872E}"/>
          </ac:cxnSpMkLst>
        </pc:cxnChg>
        <pc:cxnChg chg="add del mod">
          <ac:chgData name="Foolen-Torgerson, Kirstin" userId="5b944d74-38ac-4e01-9094-681b3a12cae9" providerId="ADAL" clId="{663ECB5C-9373-4460-AEF2-11B6C4DEF605}" dt="2021-06-04T12:19:19.867" v="193" actId="478"/>
          <ac:cxnSpMkLst>
            <pc:docMk/>
            <pc:sldMk cId="287037490" sldId="371"/>
            <ac:cxnSpMk id="45" creationId="{B1B26A84-351E-44B4-82A4-33248E944E45}"/>
          </ac:cxnSpMkLst>
        </pc:cxnChg>
        <pc:cxnChg chg="add mod">
          <ac:chgData name="Foolen-Torgerson, Kirstin" userId="5b944d74-38ac-4e01-9094-681b3a12cae9" providerId="ADAL" clId="{663ECB5C-9373-4460-AEF2-11B6C4DEF605}" dt="2021-06-04T13:23:58.332" v="544" actId="1036"/>
          <ac:cxnSpMkLst>
            <pc:docMk/>
            <pc:sldMk cId="287037490" sldId="371"/>
            <ac:cxnSpMk id="48" creationId="{3E4DE07A-0947-4822-B481-F49A0B518B39}"/>
          </ac:cxnSpMkLst>
        </pc:cxnChg>
        <pc:cxnChg chg="add mod">
          <ac:chgData name="Foolen-Torgerson, Kirstin" userId="5b944d74-38ac-4e01-9094-681b3a12cae9" providerId="ADAL" clId="{663ECB5C-9373-4460-AEF2-11B6C4DEF605}" dt="2021-06-04T13:23:58.332" v="544" actId="1036"/>
          <ac:cxnSpMkLst>
            <pc:docMk/>
            <pc:sldMk cId="287037490" sldId="371"/>
            <ac:cxnSpMk id="49" creationId="{FE0FFE30-95A6-424C-B409-2B76AAB63E34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50" creationId="{E115AE98-D769-42F8-B6EE-2FA9DC8D67D6}"/>
          </ac:cxnSpMkLst>
        </pc:cxnChg>
        <pc:cxnChg chg="add mod">
          <ac:chgData name="Foolen-Torgerson, Kirstin" userId="5b944d74-38ac-4e01-9094-681b3a12cae9" providerId="ADAL" clId="{663ECB5C-9373-4460-AEF2-11B6C4DEF605}" dt="2021-06-04T13:23:58.332" v="544" actId="1036"/>
          <ac:cxnSpMkLst>
            <pc:docMk/>
            <pc:sldMk cId="287037490" sldId="371"/>
            <ac:cxnSpMk id="51" creationId="{543DC155-02A9-40F2-BC34-888B685FA8F3}"/>
          </ac:cxnSpMkLst>
        </pc:cxnChg>
        <pc:cxnChg chg="add mod">
          <ac:chgData name="Foolen-Torgerson, Kirstin" userId="5b944d74-38ac-4e01-9094-681b3a12cae9" providerId="ADAL" clId="{663ECB5C-9373-4460-AEF2-11B6C4DEF605}" dt="2021-06-04T13:23:58.332" v="544" actId="1036"/>
          <ac:cxnSpMkLst>
            <pc:docMk/>
            <pc:sldMk cId="287037490" sldId="371"/>
            <ac:cxnSpMk id="52" creationId="{3CC1C24E-D25C-41F1-905C-0D1EBA045AE6}"/>
          </ac:cxnSpMkLst>
        </pc:cxnChg>
        <pc:cxnChg chg="add mod">
          <ac:chgData name="Foolen-Torgerson, Kirstin" userId="5b944d74-38ac-4e01-9094-681b3a12cae9" providerId="ADAL" clId="{663ECB5C-9373-4460-AEF2-11B6C4DEF605}" dt="2021-06-04T13:23:58.332" v="544" actId="1036"/>
          <ac:cxnSpMkLst>
            <pc:docMk/>
            <pc:sldMk cId="287037490" sldId="371"/>
            <ac:cxnSpMk id="53" creationId="{F3408F48-4F86-4F94-A9A9-4E238E8C8CBE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85" creationId="{1AFAF185-9DEF-4C28-899E-071D8618561B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96" creationId="{FEDF2D38-9668-4092-BF27-0F24F989CE19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287037490" sldId="371"/>
            <ac:cxnSpMk id="106" creationId="{EF6493B4-4852-4633-A376-9259E5FC4826}"/>
          </ac:cxnSpMkLst>
        </pc:cxnChg>
        <pc:cxnChg chg="del mod">
          <ac:chgData name="Foolen-Torgerson, Kirstin" userId="5b944d74-38ac-4e01-9094-681b3a12cae9" providerId="ADAL" clId="{663ECB5C-9373-4460-AEF2-11B6C4DEF605}" dt="2021-06-04T13:24:15.182" v="550" actId="478"/>
          <ac:cxnSpMkLst>
            <pc:docMk/>
            <pc:sldMk cId="287037490" sldId="371"/>
            <ac:cxnSpMk id="143" creationId="{D6A3B497-0D2D-4B51-963B-388C64CA5A30}"/>
          </ac:cxnSpMkLst>
        </pc:cxnChg>
        <pc:cxnChg chg="del mod">
          <ac:chgData name="Foolen-Torgerson, Kirstin" userId="5b944d74-38ac-4e01-9094-681b3a12cae9" providerId="ADAL" clId="{663ECB5C-9373-4460-AEF2-11B6C4DEF605}" dt="2021-06-04T13:24:15.182" v="550" actId="478"/>
          <ac:cxnSpMkLst>
            <pc:docMk/>
            <pc:sldMk cId="287037490" sldId="371"/>
            <ac:cxnSpMk id="144" creationId="{3DE38A07-56E3-466C-8D99-EC32A50DAD61}"/>
          </ac:cxnSpMkLst>
        </pc:cxnChg>
        <pc:cxnChg chg="del mod">
          <ac:chgData name="Foolen-Torgerson, Kirstin" userId="5b944d74-38ac-4e01-9094-681b3a12cae9" providerId="ADAL" clId="{663ECB5C-9373-4460-AEF2-11B6C4DEF605}" dt="2021-06-04T13:24:15.182" v="550" actId="478"/>
          <ac:cxnSpMkLst>
            <pc:docMk/>
            <pc:sldMk cId="287037490" sldId="371"/>
            <ac:cxnSpMk id="146" creationId="{A74FB192-11B1-460A-9BB4-B93C2242F5D3}"/>
          </ac:cxnSpMkLst>
        </pc:cxnChg>
        <pc:cxnChg chg="del mod">
          <ac:chgData name="Foolen-Torgerson, Kirstin" userId="5b944d74-38ac-4e01-9094-681b3a12cae9" providerId="ADAL" clId="{663ECB5C-9373-4460-AEF2-11B6C4DEF605}" dt="2021-06-04T13:24:15.182" v="550" actId="478"/>
          <ac:cxnSpMkLst>
            <pc:docMk/>
            <pc:sldMk cId="287037490" sldId="371"/>
            <ac:cxnSpMk id="147" creationId="{CDF9FAEB-16E2-4E2B-8346-FF2357C3E637}"/>
          </ac:cxnSpMkLst>
        </pc:cxnChg>
        <pc:cxnChg chg="del mod">
          <ac:chgData name="Foolen-Torgerson, Kirstin" userId="5b944d74-38ac-4e01-9094-681b3a12cae9" providerId="ADAL" clId="{663ECB5C-9373-4460-AEF2-11B6C4DEF605}" dt="2021-06-04T13:24:15.182" v="550" actId="478"/>
          <ac:cxnSpMkLst>
            <pc:docMk/>
            <pc:sldMk cId="287037490" sldId="371"/>
            <ac:cxnSpMk id="148" creationId="{17C5EE7D-DCA7-4293-8B5D-AF20FC904228}"/>
          </ac:cxnSpMkLst>
        </pc:cxnChg>
      </pc:sldChg>
      <pc:sldChg chg="delSp modSp add del ord">
        <pc:chgData name="Foolen-Torgerson, Kirstin" userId="5b944d74-38ac-4e01-9094-681b3a12cae9" providerId="ADAL" clId="{663ECB5C-9373-4460-AEF2-11B6C4DEF605}" dt="2021-06-04T12:15:59.601" v="90" actId="2696"/>
        <pc:sldMkLst>
          <pc:docMk/>
          <pc:sldMk cId="2801011594" sldId="371"/>
        </pc:sldMkLst>
        <pc:spChg chg="del">
          <ac:chgData name="Foolen-Torgerson, Kirstin" userId="5b944d74-38ac-4e01-9094-681b3a12cae9" providerId="ADAL" clId="{663ECB5C-9373-4460-AEF2-11B6C4DEF605}" dt="2021-06-04T12:14:47.954" v="74" actId="478"/>
          <ac:spMkLst>
            <pc:docMk/>
            <pc:sldMk cId="2801011594" sldId="371"/>
            <ac:spMk id="4" creationId="{250CA54D-A46D-4F86-AEDB-7BA09C41C10B}"/>
          </ac:spMkLst>
        </pc:spChg>
        <pc:spChg chg="del">
          <ac:chgData name="Foolen-Torgerson, Kirstin" userId="5b944d74-38ac-4e01-9094-681b3a12cae9" providerId="ADAL" clId="{663ECB5C-9373-4460-AEF2-11B6C4DEF605}" dt="2021-06-04T12:14:34.285" v="71" actId="478"/>
          <ac:spMkLst>
            <pc:docMk/>
            <pc:sldMk cId="2801011594" sldId="371"/>
            <ac:spMk id="5" creationId="{70B0CCEC-A81E-4AD2-969C-823875D8BD71}"/>
          </ac:spMkLst>
        </pc:spChg>
        <pc:spChg chg="del">
          <ac:chgData name="Foolen-Torgerson, Kirstin" userId="5b944d74-38ac-4e01-9094-681b3a12cae9" providerId="ADAL" clId="{663ECB5C-9373-4460-AEF2-11B6C4DEF605}" dt="2021-06-04T12:14:34.285" v="71" actId="478"/>
          <ac:spMkLst>
            <pc:docMk/>
            <pc:sldMk cId="2801011594" sldId="371"/>
            <ac:spMk id="6" creationId="{AF3CF878-CFC7-4D6D-A5E2-5C422E0E87F8}"/>
          </ac:spMkLst>
        </pc:spChg>
        <pc:spChg chg="del">
          <ac:chgData name="Foolen-Torgerson, Kirstin" userId="5b944d74-38ac-4e01-9094-681b3a12cae9" providerId="ADAL" clId="{663ECB5C-9373-4460-AEF2-11B6C4DEF605}" dt="2021-06-04T12:15:10.499" v="77" actId="478"/>
          <ac:spMkLst>
            <pc:docMk/>
            <pc:sldMk cId="2801011594" sldId="371"/>
            <ac:spMk id="100" creationId="{01E670D3-E519-4D2A-A96E-1ADA5DA3F426}"/>
          </ac:spMkLst>
        </pc:spChg>
        <pc:spChg chg="del">
          <ac:chgData name="Foolen-Torgerson, Kirstin" userId="5b944d74-38ac-4e01-9094-681b3a12cae9" providerId="ADAL" clId="{663ECB5C-9373-4460-AEF2-11B6C4DEF605}" dt="2021-06-04T12:15:08.782" v="76" actId="478"/>
          <ac:spMkLst>
            <pc:docMk/>
            <pc:sldMk cId="2801011594" sldId="371"/>
            <ac:spMk id="179" creationId="{423655FD-682A-4335-A1EF-465AD2A9438A}"/>
          </ac:spMkLst>
        </pc:spChg>
        <pc:cxnChg chg="del mod">
          <ac:chgData name="Foolen-Torgerson, Kirstin" userId="5b944d74-38ac-4e01-9094-681b3a12cae9" providerId="ADAL" clId="{663ECB5C-9373-4460-AEF2-11B6C4DEF605}" dt="2021-06-04T12:14:34.285" v="71" actId="478"/>
          <ac:cxnSpMkLst>
            <pc:docMk/>
            <pc:sldMk cId="2801011594" sldId="371"/>
            <ac:cxnSpMk id="20" creationId="{92295EC4-2EBD-4846-94C0-377E5A00536E}"/>
          </ac:cxnSpMkLst>
        </pc:cxnChg>
        <pc:cxnChg chg="del mod">
          <ac:chgData name="Foolen-Torgerson, Kirstin" userId="5b944d74-38ac-4e01-9094-681b3a12cae9" providerId="ADAL" clId="{663ECB5C-9373-4460-AEF2-11B6C4DEF605}" dt="2021-06-04T12:14:34.285" v="71" actId="478"/>
          <ac:cxnSpMkLst>
            <pc:docMk/>
            <pc:sldMk cId="2801011594" sldId="371"/>
            <ac:cxnSpMk id="50" creationId="{E115AE98-D769-42F8-B6EE-2FA9DC8D67D6}"/>
          </ac:cxnSpMkLst>
        </pc:cxnChg>
        <pc:cxnChg chg="del mod">
          <ac:chgData name="Foolen-Torgerson, Kirstin" userId="5b944d74-38ac-4e01-9094-681b3a12cae9" providerId="ADAL" clId="{663ECB5C-9373-4460-AEF2-11B6C4DEF605}" dt="2021-06-04T12:15:08.782" v="76" actId="478"/>
          <ac:cxnSpMkLst>
            <pc:docMk/>
            <pc:sldMk cId="2801011594" sldId="371"/>
            <ac:cxnSpMk id="101" creationId="{B5DCD6BF-FDCD-492E-9260-B15554822676}"/>
          </ac:cxnSpMkLst>
        </pc:cxnChg>
        <pc:cxnChg chg="del mod">
          <ac:chgData name="Foolen-Torgerson, Kirstin" userId="5b944d74-38ac-4e01-9094-681b3a12cae9" providerId="ADAL" clId="{663ECB5C-9373-4460-AEF2-11B6C4DEF605}" dt="2021-06-04T12:15:08.782" v="76" actId="478"/>
          <ac:cxnSpMkLst>
            <pc:docMk/>
            <pc:sldMk cId="2801011594" sldId="371"/>
            <ac:cxnSpMk id="111" creationId="{E6C97C68-B2FF-41CF-8D85-6AD73B527717}"/>
          </ac:cxnSpMkLst>
        </pc:cxnChg>
        <pc:cxnChg chg="del mod">
          <ac:chgData name="Foolen-Torgerson, Kirstin" userId="5b944d74-38ac-4e01-9094-681b3a12cae9" providerId="ADAL" clId="{663ECB5C-9373-4460-AEF2-11B6C4DEF605}" dt="2021-06-04T12:15:08.782" v="76" actId="478"/>
          <ac:cxnSpMkLst>
            <pc:docMk/>
            <pc:sldMk cId="2801011594" sldId="371"/>
            <ac:cxnSpMk id="183" creationId="{50DEEA18-5D24-471F-9378-C690F4574136}"/>
          </ac:cxnSpMkLst>
        </pc:cxnChg>
      </pc:sldChg>
      <pc:sldChg chg="addSp delSp modSp add del">
        <pc:chgData name="Foolen-Torgerson, Kirstin" userId="5b944d74-38ac-4e01-9094-681b3a12cae9" providerId="ADAL" clId="{663ECB5C-9373-4460-AEF2-11B6C4DEF605}" dt="2021-06-07T08:49:59.427" v="668" actId="2696"/>
        <pc:sldMkLst>
          <pc:docMk/>
          <pc:sldMk cId="159381431" sldId="372"/>
        </pc:sldMkLst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31" creationId="{9176A30B-CDC7-45D0-B71B-BE45A6E75B7D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34" creationId="{DBDF493B-940D-49B7-A3B7-69BF22ABC1F1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35" creationId="{D3C3B807-FE03-41A9-91DD-59A0C56F349F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38" creationId="{391CD403-9E5D-4FB9-B758-4B37BDC790EB}"/>
          </ac:spMkLst>
        </pc:spChg>
        <pc:spChg chg="del">
          <ac:chgData name="Foolen-Torgerson, Kirstin" userId="5b944d74-38ac-4e01-9094-681b3a12cae9" providerId="ADAL" clId="{663ECB5C-9373-4460-AEF2-11B6C4DEF605}" dt="2021-06-04T13:09:49.271" v="395" actId="478"/>
          <ac:spMkLst>
            <pc:docMk/>
            <pc:sldMk cId="159381431" sldId="372"/>
            <ac:spMk id="41" creationId="{97279DE9-EA49-401B-BF35-9D0E112B30B5}"/>
          </ac:spMkLst>
        </pc:spChg>
        <pc:spChg chg="del">
          <ac:chgData name="Foolen-Torgerson, Kirstin" userId="5b944d74-38ac-4e01-9094-681b3a12cae9" providerId="ADAL" clId="{663ECB5C-9373-4460-AEF2-11B6C4DEF605}" dt="2021-06-04T13:17:07.298" v="464" actId="478"/>
          <ac:spMkLst>
            <pc:docMk/>
            <pc:sldMk cId="159381431" sldId="372"/>
            <ac:spMk id="44" creationId="{7526CD38-006D-4D9D-9A16-3E5892994EBD}"/>
          </ac:spMkLst>
        </pc:spChg>
        <pc:spChg chg="add del mod">
          <ac:chgData name="Foolen-Torgerson, Kirstin" userId="5b944d74-38ac-4e01-9094-681b3a12cae9" providerId="ADAL" clId="{663ECB5C-9373-4460-AEF2-11B6C4DEF605}" dt="2021-06-04T13:10:11.626" v="397" actId="478"/>
          <ac:spMkLst>
            <pc:docMk/>
            <pc:sldMk cId="159381431" sldId="372"/>
            <ac:spMk id="48" creationId="{429AD8F7-DB0D-49F6-BB65-F18814470247}"/>
          </ac:spMkLst>
        </pc:spChg>
        <pc:spChg chg="add del mod">
          <ac:chgData name="Foolen-Torgerson, Kirstin" userId="5b944d74-38ac-4e01-9094-681b3a12cae9" providerId="ADAL" clId="{663ECB5C-9373-4460-AEF2-11B6C4DEF605}" dt="2021-06-04T13:09:00.736" v="383" actId="478"/>
          <ac:spMkLst>
            <pc:docMk/>
            <pc:sldMk cId="159381431" sldId="372"/>
            <ac:spMk id="55" creationId="{A6AD3557-8DF9-497A-9818-A68AFF302209}"/>
          </ac:spMkLst>
        </pc:spChg>
        <pc:spChg chg="add del mod">
          <ac:chgData name="Foolen-Torgerson, Kirstin" userId="5b944d74-38ac-4e01-9094-681b3a12cae9" providerId="ADAL" clId="{663ECB5C-9373-4460-AEF2-11B6C4DEF605}" dt="2021-06-04T13:09:40.322" v="391" actId="478"/>
          <ac:spMkLst>
            <pc:docMk/>
            <pc:sldMk cId="159381431" sldId="372"/>
            <ac:spMk id="56" creationId="{9151288F-5DC3-478E-A6C6-4EE3B466D19E}"/>
          </ac:spMkLst>
        </pc:spChg>
        <pc:spChg chg="add del mod">
          <ac:chgData name="Foolen-Torgerson, Kirstin" userId="5b944d74-38ac-4e01-9094-681b3a12cae9" providerId="ADAL" clId="{663ECB5C-9373-4460-AEF2-11B6C4DEF605}" dt="2021-06-04T13:08:57.472" v="382" actId="478"/>
          <ac:spMkLst>
            <pc:docMk/>
            <pc:sldMk cId="159381431" sldId="372"/>
            <ac:spMk id="58" creationId="{9D27ECC3-9D84-4C1F-92A5-AD22DE2C7AB3}"/>
          </ac:spMkLst>
        </pc:spChg>
        <pc:spChg chg="add 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74" creationId="{4A2241E3-804D-4B46-BE89-B7E2EA1C5F5E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84" creationId="{499930EB-C32A-4AC0-8FF4-F0EB0433098D}"/>
          </ac:spMkLst>
        </pc:spChg>
        <pc:spChg chg="add del mod">
          <ac:chgData name="Foolen-Torgerson, Kirstin" userId="5b944d74-38ac-4e01-9094-681b3a12cae9" providerId="ADAL" clId="{663ECB5C-9373-4460-AEF2-11B6C4DEF605}" dt="2021-06-04T13:25:59.404" v="601" actId="478"/>
          <ac:spMkLst>
            <pc:docMk/>
            <pc:sldMk cId="159381431" sldId="372"/>
            <ac:spMk id="86" creationId="{8C2EBDD1-4C01-40E9-8763-46EE681A144D}"/>
          </ac:spMkLst>
        </pc:spChg>
        <pc:spChg chg="add del mod">
          <ac:chgData name="Foolen-Torgerson, Kirstin" userId="5b944d74-38ac-4e01-9094-681b3a12cae9" providerId="ADAL" clId="{663ECB5C-9373-4460-AEF2-11B6C4DEF605}" dt="2021-06-04T13:25:59.404" v="601" actId="478"/>
          <ac:spMkLst>
            <pc:docMk/>
            <pc:sldMk cId="159381431" sldId="372"/>
            <ac:spMk id="87" creationId="{E6334335-A682-4C38-AAA8-7B7699EA6B64}"/>
          </ac:spMkLst>
        </pc:spChg>
        <pc:spChg chg="add del mod">
          <ac:chgData name="Foolen-Torgerson, Kirstin" userId="5b944d74-38ac-4e01-9094-681b3a12cae9" providerId="ADAL" clId="{663ECB5C-9373-4460-AEF2-11B6C4DEF605}" dt="2021-06-04T13:25:59.404" v="601" actId="478"/>
          <ac:spMkLst>
            <pc:docMk/>
            <pc:sldMk cId="159381431" sldId="372"/>
            <ac:spMk id="88" creationId="{C4A21D61-3F32-498E-AB4D-B5C2826E02F5}"/>
          </ac:spMkLst>
        </pc:spChg>
        <pc:spChg chg="add del mod">
          <ac:chgData name="Foolen-Torgerson, Kirstin" userId="5b944d74-38ac-4e01-9094-681b3a12cae9" providerId="ADAL" clId="{663ECB5C-9373-4460-AEF2-11B6C4DEF605}" dt="2021-06-04T13:25:59.404" v="601" actId="478"/>
          <ac:spMkLst>
            <pc:docMk/>
            <pc:sldMk cId="159381431" sldId="372"/>
            <ac:spMk id="89" creationId="{0F024572-D3E7-4E29-92DD-1B1B42F1D9C1}"/>
          </ac:spMkLst>
        </pc:spChg>
        <pc:spChg chg="add del mod">
          <ac:chgData name="Foolen-Torgerson, Kirstin" userId="5b944d74-38ac-4e01-9094-681b3a12cae9" providerId="ADAL" clId="{663ECB5C-9373-4460-AEF2-11B6C4DEF605}" dt="2021-06-04T13:25:59.404" v="601" actId="478"/>
          <ac:spMkLst>
            <pc:docMk/>
            <pc:sldMk cId="159381431" sldId="372"/>
            <ac:spMk id="90" creationId="{FB80A631-C697-464C-8221-C77620E8CDFB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93" creationId="{23D21D9A-8097-4254-A93C-F69246C02752}"/>
          </ac:spMkLst>
        </pc:spChg>
        <pc:spChg chg="add">
          <ac:chgData name="Foolen-Torgerson, Kirstin" userId="5b944d74-38ac-4e01-9094-681b3a12cae9" providerId="ADAL" clId="{663ECB5C-9373-4460-AEF2-11B6C4DEF605}" dt="2021-06-04T13:25:59.591" v="602"/>
          <ac:spMkLst>
            <pc:docMk/>
            <pc:sldMk cId="159381431" sldId="372"/>
            <ac:spMk id="98" creationId="{1199BBFD-E735-414B-9756-DFCC4CFCA27B}"/>
          </ac:spMkLst>
        </pc:spChg>
        <pc:spChg chg="add">
          <ac:chgData name="Foolen-Torgerson, Kirstin" userId="5b944d74-38ac-4e01-9094-681b3a12cae9" providerId="ADAL" clId="{663ECB5C-9373-4460-AEF2-11B6C4DEF605}" dt="2021-06-04T13:25:59.591" v="602"/>
          <ac:spMkLst>
            <pc:docMk/>
            <pc:sldMk cId="159381431" sldId="372"/>
            <ac:spMk id="99" creationId="{307BD3BB-4370-4BCE-B6E8-F21AF76DA3B4}"/>
          </ac:spMkLst>
        </pc:spChg>
        <pc:spChg chg="add">
          <ac:chgData name="Foolen-Torgerson, Kirstin" userId="5b944d74-38ac-4e01-9094-681b3a12cae9" providerId="ADAL" clId="{663ECB5C-9373-4460-AEF2-11B6C4DEF605}" dt="2021-06-04T13:25:59.591" v="602"/>
          <ac:spMkLst>
            <pc:docMk/>
            <pc:sldMk cId="159381431" sldId="372"/>
            <ac:spMk id="100" creationId="{F783784C-BB31-4F40-B3AA-84D14B17E108}"/>
          </ac:spMkLst>
        </pc:spChg>
        <pc:spChg chg="add">
          <ac:chgData name="Foolen-Torgerson, Kirstin" userId="5b944d74-38ac-4e01-9094-681b3a12cae9" providerId="ADAL" clId="{663ECB5C-9373-4460-AEF2-11B6C4DEF605}" dt="2021-06-04T13:25:59.591" v="602"/>
          <ac:spMkLst>
            <pc:docMk/>
            <pc:sldMk cId="159381431" sldId="372"/>
            <ac:spMk id="101" creationId="{68221377-275C-4260-8B07-DB0D45DD4411}"/>
          </ac:spMkLst>
        </pc:spChg>
        <pc:spChg chg="add">
          <ac:chgData name="Foolen-Torgerson, Kirstin" userId="5b944d74-38ac-4e01-9094-681b3a12cae9" providerId="ADAL" clId="{663ECB5C-9373-4460-AEF2-11B6C4DEF605}" dt="2021-06-04T13:25:59.591" v="602"/>
          <ac:spMkLst>
            <pc:docMk/>
            <pc:sldMk cId="159381431" sldId="372"/>
            <ac:spMk id="102" creationId="{A7550607-A58D-4FED-A8EB-361529CD88FB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159381431" sldId="372"/>
            <ac:spMk id="108" creationId="{31D39DFA-81B7-489E-9DC5-78D8560A9B8C}"/>
          </ac:spMkLst>
        </pc:spChg>
        <pc:spChg chg="del mod">
          <ac:chgData name="Foolen-Torgerson, Kirstin" userId="5b944d74-38ac-4e01-9094-681b3a12cae9" providerId="ADAL" clId="{663ECB5C-9373-4460-AEF2-11B6C4DEF605}" dt="2021-06-04T13:24:17.885" v="551" actId="478"/>
          <ac:spMkLst>
            <pc:docMk/>
            <pc:sldMk cId="159381431" sldId="372"/>
            <ac:spMk id="149" creationId="{624D13D0-0C8A-4544-B02C-22999C1CA2E5}"/>
          </ac:spMkLst>
        </pc:spChg>
        <pc:spChg chg="del mod">
          <ac:chgData name="Foolen-Torgerson, Kirstin" userId="5b944d74-38ac-4e01-9094-681b3a12cae9" providerId="ADAL" clId="{663ECB5C-9373-4460-AEF2-11B6C4DEF605}" dt="2021-06-04T13:24:17.885" v="551" actId="478"/>
          <ac:spMkLst>
            <pc:docMk/>
            <pc:sldMk cId="159381431" sldId="372"/>
            <ac:spMk id="150" creationId="{C437AB5D-7B5F-4BF9-98B8-75F3C4A49D04}"/>
          </ac:spMkLst>
        </pc:spChg>
        <pc:spChg chg="del mod">
          <ac:chgData name="Foolen-Torgerson, Kirstin" userId="5b944d74-38ac-4e01-9094-681b3a12cae9" providerId="ADAL" clId="{663ECB5C-9373-4460-AEF2-11B6C4DEF605}" dt="2021-06-04T13:24:17.885" v="551" actId="478"/>
          <ac:spMkLst>
            <pc:docMk/>
            <pc:sldMk cId="159381431" sldId="372"/>
            <ac:spMk id="151" creationId="{0FBFECA7-40C5-4F62-8A3E-6B157E1F206D}"/>
          </ac:spMkLst>
        </pc:spChg>
        <pc:spChg chg="del mod">
          <ac:chgData name="Foolen-Torgerson, Kirstin" userId="5b944d74-38ac-4e01-9094-681b3a12cae9" providerId="ADAL" clId="{663ECB5C-9373-4460-AEF2-11B6C4DEF605}" dt="2021-06-04T13:24:17.885" v="551" actId="478"/>
          <ac:spMkLst>
            <pc:docMk/>
            <pc:sldMk cId="159381431" sldId="372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4T13:24:17.885" v="551" actId="478"/>
          <ac:spMkLst>
            <pc:docMk/>
            <pc:sldMk cId="159381431" sldId="372"/>
            <ac:spMk id="153" creationId="{EDB9D4B4-0768-42F4-A6F0-8C69FBF626B1}"/>
          </ac:spMkLst>
        </pc:sp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29" creationId="{E81A6561-57C6-40DF-A711-F445496D3390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36" creationId="{1F18410B-83D5-4DE7-8D2D-3B98904E707A}"/>
          </ac:cxnSpMkLst>
        </pc:cxnChg>
        <pc:cxnChg chg="del mod">
          <ac:chgData name="Foolen-Torgerson, Kirstin" userId="5b944d74-38ac-4e01-9094-681b3a12cae9" providerId="ADAL" clId="{663ECB5C-9373-4460-AEF2-11B6C4DEF605}" dt="2021-06-04T13:08:46.948" v="378" actId="478"/>
          <ac:cxnSpMkLst>
            <pc:docMk/>
            <pc:sldMk cId="159381431" sldId="372"/>
            <ac:cxnSpMk id="37" creationId="{42DBB25B-F39D-4036-86E0-031CE278978D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39" creationId="{6D7E1230-B48D-4D76-A5C7-EB9CD9F85402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40" creationId="{C4F74C40-32DA-472D-AD4D-94375578872E}"/>
          </ac:cxnSpMkLst>
        </pc:cxnChg>
        <pc:cxnChg chg="add del mod">
          <ac:chgData name="Foolen-Torgerson, Kirstin" userId="5b944d74-38ac-4e01-9094-681b3a12cae9" providerId="ADAL" clId="{663ECB5C-9373-4460-AEF2-11B6C4DEF605}" dt="2021-06-04T13:10:13.328" v="398" actId="478"/>
          <ac:cxnSpMkLst>
            <pc:docMk/>
            <pc:sldMk cId="159381431" sldId="372"/>
            <ac:cxnSpMk id="42" creationId="{EC39CF0E-8060-44C9-A843-BD7D636268D8}"/>
          </ac:cxnSpMkLst>
        </pc:cxnChg>
        <pc:cxnChg chg="add del mod">
          <ac:chgData name="Foolen-Torgerson, Kirstin" userId="5b944d74-38ac-4e01-9094-681b3a12cae9" providerId="ADAL" clId="{663ECB5C-9373-4460-AEF2-11B6C4DEF605}" dt="2021-06-04T13:10:11.626" v="397" actId="478"/>
          <ac:cxnSpMkLst>
            <pc:docMk/>
            <pc:sldMk cId="159381431" sldId="372"/>
            <ac:cxnSpMk id="43" creationId="{EE92AABB-C739-4CB6-8AD9-1B8F2AF49660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45" creationId="{B1B26A84-351E-44B4-82A4-33248E944E45}"/>
          </ac:cxnSpMkLst>
        </pc:cxnChg>
        <pc:cxnChg chg="add del mod">
          <ac:chgData name="Foolen-Torgerson, Kirstin" userId="5b944d74-38ac-4e01-9094-681b3a12cae9" providerId="ADAL" clId="{663ECB5C-9373-4460-AEF2-11B6C4DEF605}" dt="2021-06-04T13:10:11.626" v="397" actId="478"/>
          <ac:cxnSpMkLst>
            <pc:docMk/>
            <pc:sldMk cId="159381431" sldId="372"/>
            <ac:cxnSpMk id="46" creationId="{221D2755-B9FE-4C23-A765-DC43916895D3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50" creationId="{E115AE98-D769-42F8-B6EE-2FA9DC8D67D6}"/>
          </ac:cxnSpMkLst>
        </pc:cxnChg>
        <pc:cxnChg chg="add del mod">
          <ac:chgData name="Foolen-Torgerson, Kirstin" userId="5b944d74-38ac-4e01-9094-681b3a12cae9" providerId="ADAL" clId="{663ECB5C-9373-4460-AEF2-11B6C4DEF605}" dt="2021-06-04T13:09:40.322" v="391" actId="478"/>
          <ac:cxnSpMkLst>
            <pc:docMk/>
            <pc:sldMk cId="159381431" sldId="372"/>
            <ac:cxnSpMk id="57" creationId="{D81A1DB3-3D51-4D4C-B32B-163362AD8BE7}"/>
          </ac:cxnSpMkLst>
        </pc:cxnChg>
        <pc:cxnChg chg="add del mod">
          <ac:chgData name="Foolen-Torgerson, Kirstin" userId="5b944d74-38ac-4e01-9094-681b3a12cae9" providerId="ADAL" clId="{663ECB5C-9373-4460-AEF2-11B6C4DEF605}" dt="2021-06-04T13:09:49.271" v="395" actId="478"/>
          <ac:cxnSpMkLst>
            <pc:docMk/>
            <pc:sldMk cId="159381431" sldId="372"/>
            <ac:cxnSpMk id="59" creationId="{DB16FC92-C170-409C-B452-AFA5CD74356A}"/>
          </ac:cxnSpMkLst>
        </pc:cxnChg>
        <pc:cxnChg chg="add del mod">
          <ac:chgData name="Foolen-Torgerson, Kirstin" userId="5b944d74-38ac-4e01-9094-681b3a12cae9" providerId="ADAL" clId="{663ECB5C-9373-4460-AEF2-11B6C4DEF605}" dt="2021-06-04T13:09:40.322" v="391" actId="478"/>
          <ac:cxnSpMkLst>
            <pc:docMk/>
            <pc:sldMk cId="159381431" sldId="372"/>
            <ac:cxnSpMk id="60" creationId="{88DD8C70-B0A0-4E30-BE3F-72BBFC6F92DF}"/>
          </ac:cxnSpMkLst>
        </pc:cxnChg>
        <pc:cxnChg chg="add del mod">
          <ac:chgData name="Foolen-Torgerson, Kirstin" userId="5b944d74-38ac-4e01-9094-681b3a12cae9" providerId="ADAL" clId="{663ECB5C-9373-4460-AEF2-11B6C4DEF605}" dt="2021-06-04T13:25:59.404" v="601" actId="478"/>
          <ac:cxnSpMkLst>
            <pc:docMk/>
            <pc:sldMk cId="159381431" sldId="372"/>
            <ac:cxnSpMk id="76" creationId="{BD5BD6E3-41A4-4AD8-B5FD-712D1F102EC2}"/>
          </ac:cxnSpMkLst>
        </pc:cxnChg>
        <pc:cxnChg chg="add del mod">
          <ac:chgData name="Foolen-Torgerson, Kirstin" userId="5b944d74-38ac-4e01-9094-681b3a12cae9" providerId="ADAL" clId="{663ECB5C-9373-4460-AEF2-11B6C4DEF605}" dt="2021-06-04T13:25:59.404" v="601" actId="478"/>
          <ac:cxnSpMkLst>
            <pc:docMk/>
            <pc:sldMk cId="159381431" sldId="372"/>
            <ac:cxnSpMk id="77" creationId="{9A905D63-E077-41C9-B6A9-601B54C7182A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78" creationId="{07942E63-D6D8-4D74-A1AD-C3D080EA4F3C}"/>
          </ac:cxnSpMkLst>
        </pc:cxnChg>
        <pc:cxnChg chg="add del mod">
          <ac:chgData name="Foolen-Torgerson, Kirstin" userId="5b944d74-38ac-4e01-9094-681b3a12cae9" providerId="ADAL" clId="{663ECB5C-9373-4460-AEF2-11B6C4DEF605}" dt="2021-06-04T13:25:59.404" v="601" actId="478"/>
          <ac:cxnSpMkLst>
            <pc:docMk/>
            <pc:sldMk cId="159381431" sldId="372"/>
            <ac:cxnSpMk id="79" creationId="{2AD197F2-D674-46FC-91C1-4EEC2965028B}"/>
          </ac:cxnSpMkLst>
        </pc:cxnChg>
        <pc:cxnChg chg="add del mod">
          <ac:chgData name="Foolen-Torgerson, Kirstin" userId="5b944d74-38ac-4e01-9094-681b3a12cae9" providerId="ADAL" clId="{663ECB5C-9373-4460-AEF2-11B6C4DEF605}" dt="2021-06-04T13:25:59.404" v="601" actId="478"/>
          <ac:cxnSpMkLst>
            <pc:docMk/>
            <pc:sldMk cId="159381431" sldId="372"/>
            <ac:cxnSpMk id="80" creationId="{28BF2B77-299E-49E2-BC8E-79B8A06A82CE}"/>
          </ac:cxnSpMkLst>
        </pc:cxnChg>
        <pc:cxnChg chg="add del mod">
          <ac:chgData name="Foolen-Torgerson, Kirstin" userId="5b944d74-38ac-4e01-9094-681b3a12cae9" providerId="ADAL" clId="{663ECB5C-9373-4460-AEF2-11B6C4DEF605}" dt="2021-06-04T13:25:59.404" v="601" actId="478"/>
          <ac:cxnSpMkLst>
            <pc:docMk/>
            <pc:sldMk cId="159381431" sldId="372"/>
            <ac:cxnSpMk id="81" creationId="{0DEEE372-557A-45A1-921C-621143C9CE5E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85" creationId="{1AFAF185-9DEF-4C28-899E-071D8618561B}"/>
          </ac:cxnSpMkLst>
        </pc:cxnChg>
        <pc:cxnChg chg="add">
          <ac:chgData name="Foolen-Torgerson, Kirstin" userId="5b944d74-38ac-4e01-9094-681b3a12cae9" providerId="ADAL" clId="{663ECB5C-9373-4460-AEF2-11B6C4DEF605}" dt="2021-06-04T13:25:59.591" v="602"/>
          <ac:cxnSpMkLst>
            <pc:docMk/>
            <pc:sldMk cId="159381431" sldId="372"/>
            <ac:cxnSpMk id="91" creationId="{8C3A49F1-3FAB-4219-9387-793B8EE2B9B1}"/>
          </ac:cxnSpMkLst>
        </pc:cxnChg>
        <pc:cxnChg chg="add">
          <ac:chgData name="Foolen-Torgerson, Kirstin" userId="5b944d74-38ac-4e01-9094-681b3a12cae9" providerId="ADAL" clId="{663ECB5C-9373-4460-AEF2-11B6C4DEF605}" dt="2021-06-04T13:25:59.591" v="602"/>
          <ac:cxnSpMkLst>
            <pc:docMk/>
            <pc:sldMk cId="159381431" sldId="372"/>
            <ac:cxnSpMk id="92" creationId="{7436AC0C-3A08-47A4-AFB6-D4EDDBF03AD5}"/>
          </ac:cxnSpMkLst>
        </pc:cxnChg>
        <pc:cxnChg chg="add">
          <ac:chgData name="Foolen-Torgerson, Kirstin" userId="5b944d74-38ac-4e01-9094-681b3a12cae9" providerId="ADAL" clId="{663ECB5C-9373-4460-AEF2-11B6C4DEF605}" dt="2021-06-04T13:25:59.591" v="602"/>
          <ac:cxnSpMkLst>
            <pc:docMk/>
            <pc:sldMk cId="159381431" sldId="372"/>
            <ac:cxnSpMk id="94" creationId="{F56A5D87-DAFA-44FC-9E7B-EF2F6DCF2973}"/>
          </ac:cxnSpMkLst>
        </pc:cxnChg>
        <pc:cxnChg chg="add">
          <ac:chgData name="Foolen-Torgerson, Kirstin" userId="5b944d74-38ac-4e01-9094-681b3a12cae9" providerId="ADAL" clId="{663ECB5C-9373-4460-AEF2-11B6C4DEF605}" dt="2021-06-04T13:25:59.591" v="602"/>
          <ac:cxnSpMkLst>
            <pc:docMk/>
            <pc:sldMk cId="159381431" sldId="372"/>
            <ac:cxnSpMk id="95" creationId="{87561C72-F8C8-4C65-9540-909894BEE5D0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96" creationId="{FEDF2D38-9668-4092-BF27-0F24F989CE19}"/>
          </ac:cxnSpMkLst>
        </pc:cxnChg>
        <pc:cxnChg chg="add">
          <ac:chgData name="Foolen-Torgerson, Kirstin" userId="5b944d74-38ac-4e01-9094-681b3a12cae9" providerId="ADAL" clId="{663ECB5C-9373-4460-AEF2-11B6C4DEF605}" dt="2021-06-04T13:25:59.591" v="602"/>
          <ac:cxnSpMkLst>
            <pc:docMk/>
            <pc:sldMk cId="159381431" sldId="372"/>
            <ac:cxnSpMk id="97" creationId="{B752850E-6751-4EA9-82AE-1C25AE412958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159381431" sldId="372"/>
            <ac:cxnSpMk id="106" creationId="{EF6493B4-4852-4633-A376-9259E5FC4826}"/>
          </ac:cxnSpMkLst>
        </pc:cxnChg>
        <pc:cxnChg chg="del mod">
          <ac:chgData name="Foolen-Torgerson, Kirstin" userId="5b944d74-38ac-4e01-9094-681b3a12cae9" providerId="ADAL" clId="{663ECB5C-9373-4460-AEF2-11B6C4DEF605}" dt="2021-06-04T13:24:17.885" v="551" actId="478"/>
          <ac:cxnSpMkLst>
            <pc:docMk/>
            <pc:sldMk cId="159381431" sldId="372"/>
            <ac:cxnSpMk id="143" creationId="{D6A3B497-0D2D-4B51-963B-388C64CA5A30}"/>
          </ac:cxnSpMkLst>
        </pc:cxnChg>
        <pc:cxnChg chg="del mod">
          <ac:chgData name="Foolen-Torgerson, Kirstin" userId="5b944d74-38ac-4e01-9094-681b3a12cae9" providerId="ADAL" clId="{663ECB5C-9373-4460-AEF2-11B6C4DEF605}" dt="2021-06-04T13:24:17.885" v="551" actId="478"/>
          <ac:cxnSpMkLst>
            <pc:docMk/>
            <pc:sldMk cId="159381431" sldId="372"/>
            <ac:cxnSpMk id="144" creationId="{3DE38A07-56E3-466C-8D99-EC32A50DAD61}"/>
          </ac:cxnSpMkLst>
        </pc:cxnChg>
        <pc:cxnChg chg="del mod">
          <ac:chgData name="Foolen-Torgerson, Kirstin" userId="5b944d74-38ac-4e01-9094-681b3a12cae9" providerId="ADAL" clId="{663ECB5C-9373-4460-AEF2-11B6C4DEF605}" dt="2021-06-04T13:24:17.885" v="551" actId="478"/>
          <ac:cxnSpMkLst>
            <pc:docMk/>
            <pc:sldMk cId="159381431" sldId="372"/>
            <ac:cxnSpMk id="146" creationId="{A74FB192-11B1-460A-9BB4-B93C2242F5D3}"/>
          </ac:cxnSpMkLst>
        </pc:cxnChg>
        <pc:cxnChg chg="del mod">
          <ac:chgData name="Foolen-Torgerson, Kirstin" userId="5b944d74-38ac-4e01-9094-681b3a12cae9" providerId="ADAL" clId="{663ECB5C-9373-4460-AEF2-11B6C4DEF605}" dt="2021-06-04T13:24:17.885" v="551" actId="478"/>
          <ac:cxnSpMkLst>
            <pc:docMk/>
            <pc:sldMk cId="159381431" sldId="372"/>
            <ac:cxnSpMk id="147" creationId="{CDF9FAEB-16E2-4E2B-8346-FF2357C3E637}"/>
          </ac:cxnSpMkLst>
        </pc:cxnChg>
        <pc:cxnChg chg="del mod">
          <ac:chgData name="Foolen-Torgerson, Kirstin" userId="5b944d74-38ac-4e01-9094-681b3a12cae9" providerId="ADAL" clId="{663ECB5C-9373-4460-AEF2-11B6C4DEF605}" dt="2021-06-04T13:24:17.885" v="551" actId="478"/>
          <ac:cxnSpMkLst>
            <pc:docMk/>
            <pc:sldMk cId="159381431" sldId="372"/>
            <ac:cxnSpMk id="148" creationId="{17C5EE7D-DCA7-4293-8B5D-AF20FC904228}"/>
          </ac:cxnSpMkLst>
        </pc:cxnChg>
      </pc:sldChg>
      <pc:sldChg chg="delSp modSp add del">
        <pc:chgData name="Foolen-Torgerson, Kirstin" userId="5b944d74-38ac-4e01-9094-681b3a12cae9" providerId="ADAL" clId="{663ECB5C-9373-4460-AEF2-11B6C4DEF605}" dt="2021-06-04T13:15:26.833" v="446" actId="2696"/>
        <pc:sldMkLst>
          <pc:docMk/>
          <pc:sldMk cId="1693849060" sldId="373"/>
        </pc:sldMkLst>
        <pc:spChg chg="del">
          <ac:chgData name="Foolen-Torgerson, Kirstin" userId="5b944d74-38ac-4e01-9094-681b3a12cae9" providerId="ADAL" clId="{663ECB5C-9373-4460-AEF2-11B6C4DEF605}" dt="2021-06-04T13:10:50.539" v="406" actId="478"/>
          <ac:spMkLst>
            <pc:docMk/>
            <pc:sldMk cId="1693849060" sldId="373"/>
            <ac:spMk id="41" creationId="{97279DE9-EA49-401B-BF35-9D0E112B30B5}"/>
          </ac:spMkLst>
        </pc:spChg>
        <pc:spChg chg="del">
          <ac:chgData name="Foolen-Torgerson, Kirstin" userId="5b944d74-38ac-4e01-9094-681b3a12cae9" providerId="ADAL" clId="{663ECB5C-9373-4460-AEF2-11B6C4DEF605}" dt="2021-06-04T13:10:31.107" v="402" actId="478"/>
          <ac:spMkLst>
            <pc:docMk/>
            <pc:sldMk cId="1693849060" sldId="373"/>
            <ac:spMk id="56" creationId="{9151288F-5DC3-478E-A6C6-4EE3B466D19E}"/>
          </ac:spMkLst>
        </pc:spChg>
        <pc:cxnChg chg="del mod">
          <ac:chgData name="Foolen-Torgerson, Kirstin" userId="5b944d74-38ac-4e01-9094-681b3a12cae9" providerId="ADAL" clId="{663ECB5C-9373-4460-AEF2-11B6C4DEF605}" dt="2021-06-04T13:10:31.107" v="402" actId="478"/>
          <ac:cxnSpMkLst>
            <pc:docMk/>
            <pc:sldMk cId="1693849060" sldId="373"/>
            <ac:cxnSpMk id="57" creationId="{D81A1DB3-3D51-4D4C-B32B-163362AD8BE7}"/>
          </ac:cxnSpMkLst>
        </pc:cxnChg>
        <pc:cxnChg chg="del mod">
          <ac:chgData name="Foolen-Torgerson, Kirstin" userId="5b944d74-38ac-4e01-9094-681b3a12cae9" providerId="ADAL" clId="{663ECB5C-9373-4460-AEF2-11B6C4DEF605}" dt="2021-06-04T13:10:50.539" v="406" actId="478"/>
          <ac:cxnSpMkLst>
            <pc:docMk/>
            <pc:sldMk cId="1693849060" sldId="373"/>
            <ac:cxnSpMk id="59" creationId="{DB16FC92-C170-409C-B452-AFA5CD74356A}"/>
          </ac:cxnSpMkLst>
        </pc:cxnChg>
        <pc:cxnChg chg="del mod">
          <ac:chgData name="Foolen-Torgerson, Kirstin" userId="5b944d74-38ac-4e01-9094-681b3a12cae9" providerId="ADAL" clId="{663ECB5C-9373-4460-AEF2-11B6C4DEF605}" dt="2021-06-04T13:10:31.107" v="402" actId="478"/>
          <ac:cxnSpMkLst>
            <pc:docMk/>
            <pc:sldMk cId="1693849060" sldId="373"/>
            <ac:cxnSpMk id="60" creationId="{88DD8C70-B0A0-4E30-BE3F-72BBFC6F92DF}"/>
          </ac:cxnSpMkLst>
        </pc:cxnChg>
      </pc:sldChg>
      <pc:sldChg chg="addSp delSp modSp add del ord">
        <pc:chgData name="Foolen-Torgerson, Kirstin" userId="5b944d74-38ac-4e01-9094-681b3a12cae9" providerId="ADAL" clId="{663ECB5C-9373-4460-AEF2-11B6C4DEF605}" dt="2021-06-04T13:27:56.178" v="636" actId="2696"/>
        <pc:sldMkLst>
          <pc:docMk/>
          <pc:sldMk cId="702314596" sldId="374"/>
        </pc:sldMkLst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31" creationId="{9176A30B-CDC7-45D0-B71B-BE45A6E75B7D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34" creationId="{DBDF493B-940D-49B7-A3B7-69BF22ABC1F1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35" creationId="{D3C3B807-FE03-41A9-91DD-59A0C56F349F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38" creationId="{391CD403-9E5D-4FB9-B758-4B37BDC790EB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41" creationId="{97279DE9-EA49-401B-BF35-9D0E112B30B5}"/>
          </ac:spMkLst>
        </pc:spChg>
        <pc:spChg chg="del">
          <ac:chgData name="Foolen-Torgerson, Kirstin" userId="5b944d74-38ac-4e01-9094-681b3a12cae9" providerId="ADAL" clId="{663ECB5C-9373-4460-AEF2-11B6C4DEF605}" dt="2021-06-04T13:18:10.510" v="484" actId="478"/>
          <ac:spMkLst>
            <pc:docMk/>
            <pc:sldMk cId="702314596" sldId="374"/>
            <ac:spMk id="44" creationId="{7526CD38-006D-4D9D-9A16-3E5892994EBD}"/>
          </ac:spMkLst>
        </pc:spChg>
        <pc:spChg chg="del">
          <ac:chgData name="Foolen-Torgerson, Kirstin" userId="5b944d74-38ac-4e01-9094-681b3a12cae9" providerId="ADAL" clId="{663ECB5C-9373-4460-AEF2-11B6C4DEF605}" dt="2021-06-04T13:17:53.440" v="476" actId="478"/>
          <ac:spMkLst>
            <pc:docMk/>
            <pc:sldMk cId="702314596" sldId="374"/>
            <ac:spMk id="48" creationId="{429AD8F7-DB0D-49F6-BB65-F18814470247}"/>
          </ac:spMkLst>
        </pc:spChg>
        <pc:spChg chg="add del mod">
          <ac:chgData name="Foolen-Torgerson, Kirstin" userId="5b944d74-38ac-4e01-9094-681b3a12cae9" providerId="ADAL" clId="{663ECB5C-9373-4460-AEF2-11B6C4DEF605}" dt="2021-06-04T13:15:06.375" v="444" actId="478"/>
          <ac:spMkLst>
            <pc:docMk/>
            <pc:sldMk cId="702314596" sldId="374"/>
            <ac:spMk id="49" creationId="{D4E4DD6F-A748-40E0-84DB-23F99228BB10}"/>
          </ac:spMkLst>
        </pc:spChg>
        <pc:spChg chg="add del mod">
          <ac:chgData name="Foolen-Torgerson, Kirstin" userId="5b944d74-38ac-4e01-9094-681b3a12cae9" providerId="ADAL" clId="{663ECB5C-9373-4460-AEF2-11B6C4DEF605}" dt="2021-06-04T13:15:06.375" v="444" actId="478"/>
          <ac:spMkLst>
            <pc:docMk/>
            <pc:sldMk cId="702314596" sldId="374"/>
            <ac:spMk id="52" creationId="{E4AC74CF-7DC3-4228-B499-790C2F4E074C}"/>
          </ac:spMkLst>
        </pc:spChg>
        <pc:spChg chg="mod">
          <ac:chgData name="Foolen-Torgerson, Kirstin" userId="5b944d74-38ac-4e01-9094-681b3a12cae9" providerId="ADAL" clId="{663ECB5C-9373-4460-AEF2-11B6C4DEF605}" dt="2021-06-04T13:27:08.909" v="625" actId="1038"/>
          <ac:spMkLst>
            <pc:docMk/>
            <pc:sldMk cId="702314596" sldId="374"/>
            <ac:spMk id="56" creationId="{9151288F-5DC3-478E-A6C6-4EE3B466D19E}"/>
          </ac:spMkLst>
        </pc:spChg>
        <pc:spChg chg="add mod">
          <ac:chgData name="Foolen-Torgerson, Kirstin" userId="5b944d74-38ac-4e01-9094-681b3a12cae9" providerId="ADAL" clId="{663ECB5C-9373-4460-AEF2-11B6C4DEF605}" dt="2021-06-04T13:27:08.909" v="625" actId="1038"/>
          <ac:spMkLst>
            <pc:docMk/>
            <pc:sldMk cId="702314596" sldId="374"/>
            <ac:spMk id="64" creationId="{6DD7355E-BB4A-4F5C-9C1B-7592F4902BED}"/>
          </ac:spMkLst>
        </pc:spChg>
        <pc:spChg chg="add 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73" creationId="{13711BC7-0F67-48AE-B1A6-B41177750446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84" creationId="{499930EB-C32A-4AC0-8FF4-F0EB0433098D}"/>
          </ac:spMkLst>
        </pc:spChg>
        <pc:spChg chg="add del mod">
          <ac:chgData name="Foolen-Torgerson, Kirstin" userId="5b944d74-38ac-4e01-9094-681b3a12cae9" providerId="ADAL" clId="{663ECB5C-9373-4460-AEF2-11B6C4DEF605}" dt="2021-06-04T13:23:48.053" v="535"/>
          <ac:spMkLst>
            <pc:docMk/>
            <pc:sldMk cId="702314596" sldId="374"/>
            <ac:spMk id="88" creationId="{3AD2E273-D279-4EE3-84F1-79C8B022524E}"/>
          </ac:spMkLst>
        </pc:spChg>
        <pc:spChg chg="add del mod">
          <ac:chgData name="Foolen-Torgerson, Kirstin" userId="5b944d74-38ac-4e01-9094-681b3a12cae9" providerId="ADAL" clId="{663ECB5C-9373-4460-AEF2-11B6C4DEF605}" dt="2021-06-04T13:23:48.053" v="535"/>
          <ac:spMkLst>
            <pc:docMk/>
            <pc:sldMk cId="702314596" sldId="374"/>
            <ac:spMk id="89" creationId="{1009B57A-A4F1-4297-B0EC-CF45E1EF2456}"/>
          </ac:spMkLst>
        </pc:spChg>
        <pc:spChg chg="add del mod">
          <ac:chgData name="Foolen-Torgerson, Kirstin" userId="5b944d74-38ac-4e01-9094-681b3a12cae9" providerId="ADAL" clId="{663ECB5C-9373-4460-AEF2-11B6C4DEF605}" dt="2021-06-04T13:23:48.053" v="535"/>
          <ac:spMkLst>
            <pc:docMk/>
            <pc:sldMk cId="702314596" sldId="374"/>
            <ac:spMk id="90" creationId="{96F50057-56DA-4849-9945-23A2E1F68995}"/>
          </ac:spMkLst>
        </pc:spChg>
        <pc:spChg chg="add del mod">
          <ac:chgData name="Foolen-Torgerson, Kirstin" userId="5b944d74-38ac-4e01-9094-681b3a12cae9" providerId="ADAL" clId="{663ECB5C-9373-4460-AEF2-11B6C4DEF605}" dt="2021-06-04T13:23:48.053" v="535"/>
          <ac:spMkLst>
            <pc:docMk/>
            <pc:sldMk cId="702314596" sldId="374"/>
            <ac:spMk id="91" creationId="{F43297CD-2407-4C2A-B86D-C2E6C56B1FED}"/>
          </ac:spMkLst>
        </pc:spChg>
        <pc:spChg chg="add del mod">
          <ac:chgData name="Foolen-Torgerson, Kirstin" userId="5b944d74-38ac-4e01-9094-681b3a12cae9" providerId="ADAL" clId="{663ECB5C-9373-4460-AEF2-11B6C4DEF605}" dt="2021-06-04T13:23:48.053" v="535"/>
          <ac:spMkLst>
            <pc:docMk/>
            <pc:sldMk cId="702314596" sldId="374"/>
            <ac:spMk id="92" creationId="{DF225EEA-35B1-489F-9D67-361D08517EC6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93" creationId="{23D21D9A-8097-4254-A93C-F69246C02752}"/>
          </ac:spMkLst>
        </pc:spChg>
        <pc:spChg chg="add del">
          <ac:chgData name="Foolen-Torgerson, Kirstin" userId="5b944d74-38ac-4e01-9094-681b3a12cae9" providerId="ADAL" clId="{663ECB5C-9373-4460-AEF2-11B6C4DEF605}" dt="2021-06-04T13:25:46.501" v="595" actId="478"/>
          <ac:spMkLst>
            <pc:docMk/>
            <pc:sldMk cId="702314596" sldId="374"/>
            <ac:spMk id="100" creationId="{1FC8F70C-B668-4C1D-B69E-C5ECB5A53031}"/>
          </ac:spMkLst>
        </pc:spChg>
        <pc:spChg chg="add del">
          <ac:chgData name="Foolen-Torgerson, Kirstin" userId="5b944d74-38ac-4e01-9094-681b3a12cae9" providerId="ADAL" clId="{663ECB5C-9373-4460-AEF2-11B6C4DEF605}" dt="2021-06-04T13:25:46.501" v="595" actId="478"/>
          <ac:spMkLst>
            <pc:docMk/>
            <pc:sldMk cId="702314596" sldId="374"/>
            <ac:spMk id="101" creationId="{998B5308-A5C6-4FAB-AEFF-D93A4524C746}"/>
          </ac:spMkLst>
        </pc:spChg>
        <pc:spChg chg="add del">
          <ac:chgData name="Foolen-Torgerson, Kirstin" userId="5b944d74-38ac-4e01-9094-681b3a12cae9" providerId="ADAL" clId="{663ECB5C-9373-4460-AEF2-11B6C4DEF605}" dt="2021-06-04T13:25:46.501" v="595" actId="478"/>
          <ac:spMkLst>
            <pc:docMk/>
            <pc:sldMk cId="702314596" sldId="374"/>
            <ac:spMk id="102" creationId="{0D0ED7E6-C771-43AD-81BA-8CE6151E11C5}"/>
          </ac:spMkLst>
        </pc:spChg>
        <pc:spChg chg="add del">
          <ac:chgData name="Foolen-Torgerson, Kirstin" userId="5b944d74-38ac-4e01-9094-681b3a12cae9" providerId="ADAL" clId="{663ECB5C-9373-4460-AEF2-11B6C4DEF605}" dt="2021-06-04T13:25:46.501" v="595" actId="478"/>
          <ac:spMkLst>
            <pc:docMk/>
            <pc:sldMk cId="702314596" sldId="374"/>
            <ac:spMk id="103" creationId="{9AB26043-3B46-4DF1-8B06-274D1AD62B9D}"/>
          </ac:spMkLst>
        </pc:spChg>
        <pc:spChg chg="add del">
          <ac:chgData name="Foolen-Torgerson, Kirstin" userId="5b944d74-38ac-4e01-9094-681b3a12cae9" providerId="ADAL" clId="{663ECB5C-9373-4460-AEF2-11B6C4DEF605}" dt="2021-06-04T13:25:46.501" v="595" actId="478"/>
          <ac:spMkLst>
            <pc:docMk/>
            <pc:sldMk cId="702314596" sldId="374"/>
            <ac:spMk id="104" creationId="{B5C14218-9D91-468F-8311-7EE878CF5246}"/>
          </ac:spMkLst>
        </pc:spChg>
        <pc:spChg chg="mod">
          <ac:chgData name="Foolen-Torgerson, Kirstin" userId="5b944d74-38ac-4e01-9094-681b3a12cae9" providerId="ADAL" clId="{663ECB5C-9373-4460-AEF2-11B6C4DEF605}" dt="2021-06-04T13:26:19.279" v="605" actId="14100"/>
          <ac:spMkLst>
            <pc:docMk/>
            <pc:sldMk cId="702314596" sldId="374"/>
            <ac:spMk id="108" creationId="{31D39DFA-81B7-489E-9DC5-78D8560A9B8C}"/>
          </ac:spMkLst>
        </pc:spChg>
        <pc:spChg chg="add">
          <ac:chgData name="Foolen-Torgerson, Kirstin" userId="5b944d74-38ac-4e01-9094-681b3a12cae9" providerId="ADAL" clId="{663ECB5C-9373-4460-AEF2-11B6C4DEF605}" dt="2021-06-04T13:25:47.210" v="596"/>
          <ac:spMkLst>
            <pc:docMk/>
            <pc:sldMk cId="702314596" sldId="374"/>
            <ac:spMk id="112" creationId="{F82CCFB7-7A3A-4195-AE3F-60080FBD20FF}"/>
          </ac:spMkLst>
        </pc:spChg>
        <pc:spChg chg="add">
          <ac:chgData name="Foolen-Torgerson, Kirstin" userId="5b944d74-38ac-4e01-9094-681b3a12cae9" providerId="ADAL" clId="{663ECB5C-9373-4460-AEF2-11B6C4DEF605}" dt="2021-06-04T13:25:47.210" v="596"/>
          <ac:spMkLst>
            <pc:docMk/>
            <pc:sldMk cId="702314596" sldId="374"/>
            <ac:spMk id="113" creationId="{4DEB1C82-E4AB-4F69-B484-C49EDDA1C60D}"/>
          </ac:spMkLst>
        </pc:spChg>
        <pc:spChg chg="add">
          <ac:chgData name="Foolen-Torgerson, Kirstin" userId="5b944d74-38ac-4e01-9094-681b3a12cae9" providerId="ADAL" clId="{663ECB5C-9373-4460-AEF2-11B6C4DEF605}" dt="2021-06-04T13:25:47.210" v="596"/>
          <ac:spMkLst>
            <pc:docMk/>
            <pc:sldMk cId="702314596" sldId="374"/>
            <ac:spMk id="114" creationId="{50607C9E-CD52-499A-8F0B-3370FA39CB9E}"/>
          </ac:spMkLst>
        </pc:spChg>
        <pc:spChg chg="add">
          <ac:chgData name="Foolen-Torgerson, Kirstin" userId="5b944d74-38ac-4e01-9094-681b3a12cae9" providerId="ADAL" clId="{663ECB5C-9373-4460-AEF2-11B6C4DEF605}" dt="2021-06-04T13:25:47.210" v="596"/>
          <ac:spMkLst>
            <pc:docMk/>
            <pc:sldMk cId="702314596" sldId="374"/>
            <ac:spMk id="115" creationId="{D00D6CAF-8F4A-40D5-9B9C-EF1DD82CC142}"/>
          </ac:spMkLst>
        </pc:spChg>
        <pc:spChg chg="add">
          <ac:chgData name="Foolen-Torgerson, Kirstin" userId="5b944d74-38ac-4e01-9094-681b3a12cae9" providerId="ADAL" clId="{663ECB5C-9373-4460-AEF2-11B6C4DEF605}" dt="2021-06-04T13:25:47.210" v="596"/>
          <ac:spMkLst>
            <pc:docMk/>
            <pc:sldMk cId="702314596" sldId="374"/>
            <ac:spMk id="116" creationId="{6DCB4886-4188-4B08-8DD8-6D5F8E5B6293}"/>
          </ac:spMkLst>
        </pc:spChg>
        <pc:spChg chg="del mod">
          <ac:chgData name="Foolen-Torgerson, Kirstin" userId="5b944d74-38ac-4e01-9094-681b3a12cae9" providerId="ADAL" clId="{663ECB5C-9373-4460-AEF2-11B6C4DEF605}" dt="2021-06-04T13:24:27.458" v="554" actId="478"/>
          <ac:spMkLst>
            <pc:docMk/>
            <pc:sldMk cId="702314596" sldId="374"/>
            <ac:spMk id="149" creationId="{624D13D0-0C8A-4544-B02C-22999C1CA2E5}"/>
          </ac:spMkLst>
        </pc:spChg>
        <pc:spChg chg="del mod">
          <ac:chgData name="Foolen-Torgerson, Kirstin" userId="5b944d74-38ac-4e01-9094-681b3a12cae9" providerId="ADAL" clId="{663ECB5C-9373-4460-AEF2-11B6C4DEF605}" dt="2021-06-04T13:24:27.458" v="554" actId="478"/>
          <ac:spMkLst>
            <pc:docMk/>
            <pc:sldMk cId="702314596" sldId="374"/>
            <ac:spMk id="150" creationId="{C437AB5D-7B5F-4BF9-98B8-75F3C4A49D04}"/>
          </ac:spMkLst>
        </pc:spChg>
        <pc:spChg chg="del mod">
          <ac:chgData name="Foolen-Torgerson, Kirstin" userId="5b944d74-38ac-4e01-9094-681b3a12cae9" providerId="ADAL" clId="{663ECB5C-9373-4460-AEF2-11B6C4DEF605}" dt="2021-06-04T13:24:27.458" v="554" actId="478"/>
          <ac:spMkLst>
            <pc:docMk/>
            <pc:sldMk cId="702314596" sldId="374"/>
            <ac:spMk id="151" creationId="{0FBFECA7-40C5-4F62-8A3E-6B157E1F206D}"/>
          </ac:spMkLst>
        </pc:spChg>
        <pc:spChg chg="del mod">
          <ac:chgData name="Foolen-Torgerson, Kirstin" userId="5b944d74-38ac-4e01-9094-681b3a12cae9" providerId="ADAL" clId="{663ECB5C-9373-4460-AEF2-11B6C4DEF605}" dt="2021-06-04T13:24:27.458" v="554" actId="478"/>
          <ac:spMkLst>
            <pc:docMk/>
            <pc:sldMk cId="702314596" sldId="374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4T13:24:27.458" v="554" actId="478"/>
          <ac:spMkLst>
            <pc:docMk/>
            <pc:sldMk cId="702314596" sldId="374"/>
            <ac:spMk id="153" creationId="{EDB9D4B4-0768-42F4-A6F0-8C69FBF626B1}"/>
          </ac:spMkLst>
        </pc:sp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29" creationId="{E81A6561-57C6-40DF-A711-F445496D3390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36" creationId="{1F18410B-83D5-4DE7-8D2D-3B98904E707A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39" creationId="{6D7E1230-B48D-4D76-A5C7-EB9CD9F85402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40" creationId="{C4F74C40-32DA-472D-AD4D-94375578872E}"/>
          </ac:cxnSpMkLst>
        </pc:cxnChg>
        <pc:cxnChg chg="del mod">
          <ac:chgData name="Foolen-Torgerson, Kirstin" userId="5b944d74-38ac-4e01-9094-681b3a12cae9" providerId="ADAL" clId="{663ECB5C-9373-4460-AEF2-11B6C4DEF605}" dt="2021-06-04T13:17:54.887" v="477" actId="478"/>
          <ac:cxnSpMkLst>
            <pc:docMk/>
            <pc:sldMk cId="702314596" sldId="374"/>
            <ac:cxnSpMk id="42" creationId="{EC39CF0E-8060-44C9-A843-BD7D636268D8}"/>
          </ac:cxnSpMkLst>
        </pc:cxnChg>
        <pc:cxnChg chg="del mod">
          <ac:chgData name="Foolen-Torgerson, Kirstin" userId="5b944d74-38ac-4e01-9094-681b3a12cae9" providerId="ADAL" clId="{663ECB5C-9373-4460-AEF2-11B6C4DEF605}" dt="2021-06-04T13:17:53.440" v="476" actId="478"/>
          <ac:cxnSpMkLst>
            <pc:docMk/>
            <pc:sldMk cId="702314596" sldId="374"/>
            <ac:cxnSpMk id="43" creationId="{EE92AABB-C739-4CB6-8AD9-1B8F2AF49660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45" creationId="{B1B26A84-351E-44B4-82A4-33248E944E45}"/>
          </ac:cxnSpMkLst>
        </pc:cxnChg>
        <pc:cxnChg chg="del mod">
          <ac:chgData name="Foolen-Torgerson, Kirstin" userId="5b944d74-38ac-4e01-9094-681b3a12cae9" providerId="ADAL" clId="{663ECB5C-9373-4460-AEF2-11B6C4DEF605}" dt="2021-06-04T13:17:53.440" v="476" actId="478"/>
          <ac:cxnSpMkLst>
            <pc:docMk/>
            <pc:sldMk cId="702314596" sldId="374"/>
            <ac:cxnSpMk id="46" creationId="{221D2755-B9FE-4C23-A765-DC43916895D3}"/>
          </ac:cxnSpMkLst>
        </pc:cxnChg>
        <pc:cxnChg chg="add del mod">
          <ac:chgData name="Foolen-Torgerson, Kirstin" userId="5b944d74-38ac-4e01-9094-681b3a12cae9" providerId="ADAL" clId="{663ECB5C-9373-4460-AEF2-11B6C4DEF605}" dt="2021-06-04T13:15:07.918" v="445" actId="478"/>
          <ac:cxnSpMkLst>
            <pc:docMk/>
            <pc:sldMk cId="702314596" sldId="374"/>
            <ac:cxnSpMk id="47" creationId="{3F90C985-7483-4F9D-8767-CB8D92B3DDC9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50" creationId="{E115AE98-D769-42F8-B6EE-2FA9DC8D67D6}"/>
          </ac:cxnSpMkLst>
        </pc:cxnChg>
        <pc:cxnChg chg="add del mod">
          <ac:chgData name="Foolen-Torgerson, Kirstin" userId="5b944d74-38ac-4e01-9094-681b3a12cae9" providerId="ADAL" clId="{663ECB5C-9373-4460-AEF2-11B6C4DEF605}" dt="2021-06-04T13:15:06.375" v="444" actId="478"/>
          <ac:cxnSpMkLst>
            <pc:docMk/>
            <pc:sldMk cId="702314596" sldId="374"/>
            <ac:cxnSpMk id="51" creationId="{38BA09C4-EFA7-4921-A28B-E9506AACC27D}"/>
          </ac:cxnSpMkLst>
        </pc:cxnChg>
        <pc:cxnChg chg="mod">
          <ac:chgData name="Foolen-Torgerson, Kirstin" userId="5b944d74-38ac-4e01-9094-681b3a12cae9" providerId="ADAL" clId="{663ECB5C-9373-4460-AEF2-11B6C4DEF605}" dt="2021-06-04T13:27:08.909" v="625" actId="1038"/>
          <ac:cxnSpMkLst>
            <pc:docMk/>
            <pc:sldMk cId="702314596" sldId="374"/>
            <ac:cxnSpMk id="57" creationId="{D81A1DB3-3D51-4D4C-B32B-163362AD8BE7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59" creationId="{DB16FC92-C170-409C-B452-AFA5CD74356A}"/>
          </ac:cxnSpMkLst>
        </pc:cxnChg>
        <pc:cxnChg chg="mod">
          <ac:chgData name="Foolen-Torgerson, Kirstin" userId="5b944d74-38ac-4e01-9094-681b3a12cae9" providerId="ADAL" clId="{663ECB5C-9373-4460-AEF2-11B6C4DEF605}" dt="2021-06-04T13:27:08.909" v="625" actId="1038"/>
          <ac:cxnSpMkLst>
            <pc:docMk/>
            <pc:sldMk cId="702314596" sldId="374"/>
            <ac:cxnSpMk id="60" creationId="{88DD8C70-B0A0-4E30-BE3F-72BBFC6F92DF}"/>
          </ac:cxnSpMkLst>
        </pc:cxnChg>
        <pc:cxnChg chg="add mod">
          <ac:chgData name="Foolen-Torgerson, Kirstin" userId="5b944d74-38ac-4e01-9094-681b3a12cae9" providerId="ADAL" clId="{663ECB5C-9373-4460-AEF2-11B6C4DEF605}" dt="2021-06-04T13:27:08.909" v="625" actId="1038"/>
          <ac:cxnSpMkLst>
            <pc:docMk/>
            <pc:sldMk cId="702314596" sldId="374"/>
            <ac:cxnSpMk id="67" creationId="{098F0A3E-14E4-4AFE-AA6E-8CFF0D78DA5C}"/>
          </ac:cxnSpMkLst>
        </pc:cxnChg>
        <pc:cxnChg chg="add mod">
          <ac:chgData name="Foolen-Torgerson, Kirstin" userId="5b944d74-38ac-4e01-9094-681b3a12cae9" providerId="ADAL" clId="{663ECB5C-9373-4460-AEF2-11B6C4DEF605}" dt="2021-06-04T13:27:08.909" v="625" actId="1038"/>
          <ac:cxnSpMkLst>
            <pc:docMk/>
            <pc:sldMk cId="702314596" sldId="374"/>
            <ac:cxnSpMk id="75" creationId="{19980509-08B6-45D2-8574-0F497915983A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78" creationId="{07942E63-D6D8-4D74-A1AD-C3D080EA4F3C}"/>
          </ac:cxnSpMkLst>
        </pc:cxnChg>
        <pc:cxnChg chg="add del mod">
          <ac:chgData name="Foolen-Torgerson, Kirstin" userId="5b944d74-38ac-4e01-9094-681b3a12cae9" providerId="ADAL" clId="{663ECB5C-9373-4460-AEF2-11B6C4DEF605}" dt="2021-06-04T13:23:48.053" v="535"/>
          <ac:cxnSpMkLst>
            <pc:docMk/>
            <pc:sldMk cId="702314596" sldId="374"/>
            <ac:cxnSpMk id="79" creationId="{7FBAF499-2F9A-40B0-84A9-71A4916AD3D7}"/>
          </ac:cxnSpMkLst>
        </pc:cxnChg>
        <pc:cxnChg chg="add del mod">
          <ac:chgData name="Foolen-Torgerson, Kirstin" userId="5b944d74-38ac-4e01-9094-681b3a12cae9" providerId="ADAL" clId="{663ECB5C-9373-4460-AEF2-11B6C4DEF605}" dt="2021-06-04T13:23:48.053" v="535"/>
          <ac:cxnSpMkLst>
            <pc:docMk/>
            <pc:sldMk cId="702314596" sldId="374"/>
            <ac:cxnSpMk id="80" creationId="{78F2BE5E-E62A-4A99-A277-5DBE5F460D12}"/>
          </ac:cxnSpMkLst>
        </pc:cxnChg>
        <pc:cxnChg chg="add del mod">
          <ac:chgData name="Foolen-Torgerson, Kirstin" userId="5b944d74-38ac-4e01-9094-681b3a12cae9" providerId="ADAL" clId="{663ECB5C-9373-4460-AEF2-11B6C4DEF605}" dt="2021-06-04T13:23:48.053" v="535"/>
          <ac:cxnSpMkLst>
            <pc:docMk/>
            <pc:sldMk cId="702314596" sldId="374"/>
            <ac:cxnSpMk id="81" creationId="{BD984462-6697-4A3C-AD1E-2025F8820914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85" creationId="{1AFAF185-9DEF-4C28-899E-071D8618561B}"/>
          </ac:cxnSpMkLst>
        </pc:cxnChg>
        <pc:cxnChg chg="add del mod">
          <ac:chgData name="Foolen-Torgerson, Kirstin" userId="5b944d74-38ac-4e01-9094-681b3a12cae9" providerId="ADAL" clId="{663ECB5C-9373-4460-AEF2-11B6C4DEF605}" dt="2021-06-04T13:23:48.053" v="535"/>
          <ac:cxnSpMkLst>
            <pc:docMk/>
            <pc:sldMk cId="702314596" sldId="374"/>
            <ac:cxnSpMk id="86" creationId="{B706CDD6-C449-47AB-B7D8-17E3824466FD}"/>
          </ac:cxnSpMkLst>
        </pc:cxnChg>
        <pc:cxnChg chg="add del mod">
          <ac:chgData name="Foolen-Torgerson, Kirstin" userId="5b944d74-38ac-4e01-9094-681b3a12cae9" providerId="ADAL" clId="{663ECB5C-9373-4460-AEF2-11B6C4DEF605}" dt="2021-06-04T13:23:48.053" v="535"/>
          <ac:cxnSpMkLst>
            <pc:docMk/>
            <pc:sldMk cId="702314596" sldId="374"/>
            <ac:cxnSpMk id="87" creationId="{FE02A201-3B86-4641-B46C-5C53B1E86891}"/>
          </ac:cxnSpMkLst>
        </pc:cxnChg>
        <pc:cxnChg chg="add del">
          <ac:chgData name="Foolen-Torgerson, Kirstin" userId="5b944d74-38ac-4e01-9094-681b3a12cae9" providerId="ADAL" clId="{663ECB5C-9373-4460-AEF2-11B6C4DEF605}" dt="2021-06-04T13:25:46.501" v="595" actId="478"/>
          <ac:cxnSpMkLst>
            <pc:docMk/>
            <pc:sldMk cId="702314596" sldId="374"/>
            <ac:cxnSpMk id="94" creationId="{CD015E2A-025D-4C52-B8FD-1BDB3F4EC4D6}"/>
          </ac:cxnSpMkLst>
        </pc:cxnChg>
        <pc:cxnChg chg="add del">
          <ac:chgData name="Foolen-Torgerson, Kirstin" userId="5b944d74-38ac-4e01-9094-681b3a12cae9" providerId="ADAL" clId="{663ECB5C-9373-4460-AEF2-11B6C4DEF605}" dt="2021-06-04T13:25:46.501" v="595" actId="478"/>
          <ac:cxnSpMkLst>
            <pc:docMk/>
            <pc:sldMk cId="702314596" sldId="374"/>
            <ac:cxnSpMk id="95" creationId="{FF93FAB0-F780-41D4-9BDC-24BC3091977A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96" creationId="{FEDF2D38-9668-4092-BF27-0F24F989CE19}"/>
          </ac:cxnSpMkLst>
        </pc:cxnChg>
        <pc:cxnChg chg="add del">
          <ac:chgData name="Foolen-Torgerson, Kirstin" userId="5b944d74-38ac-4e01-9094-681b3a12cae9" providerId="ADAL" clId="{663ECB5C-9373-4460-AEF2-11B6C4DEF605}" dt="2021-06-04T13:25:46.501" v="595" actId="478"/>
          <ac:cxnSpMkLst>
            <pc:docMk/>
            <pc:sldMk cId="702314596" sldId="374"/>
            <ac:cxnSpMk id="97" creationId="{751D53F2-A9AA-4A4A-9409-0A2106216DDA}"/>
          </ac:cxnSpMkLst>
        </pc:cxnChg>
        <pc:cxnChg chg="add del">
          <ac:chgData name="Foolen-Torgerson, Kirstin" userId="5b944d74-38ac-4e01-9094-681b3a12cae9" providerId="ADAL" clId="{663ECB5C-9373-4460-AEF2-11B6C4DEF605}" dt="2021-06-04T13:25:46.501" v="595" actId="478"/>
          <ac:cxnSpMkLst>
            <pc:docMk/>
            <pc:sldMk cId="702314596" sldId="374"/>
            <ac:cxnSpMk id="98" creationId="{5283EC49-444E-45D7-B258-10885920B2F7}"/>
          </ac:cxnSpMkLst>
        </pc:cxnChg>
        <pc:cxnChg chg="add del">
          <ac:chgData name="Foolen-Torgerson, Kirstin" userId="5b944d74-38ac-4e01-9094-681b3a12cae9" providerId="ADAL" clId="{663ECB5C-9373-4460-AEF2-11B6C4DEF605}" dt="2021-06-04T13:25:46.501" v="595" actId="478"/>
          <ac:cxnSpMkLst>
            <pc:docMk/>
            <pc:sldMk cId="702314596" sldId="374"/>
            <ac:cxnSpMk id="99" creationId="{A6AD1B9E-DAF5-4EAC-A451-31C31D14380A}"/>
          </ac:cxnSpMkLst>
        </pc:cxnChg>
        <pc:cxnChg chg="add">
          <ac:chgData name="Foolen-Torgerson, Kirstin" userId="5b944d74-38ac-4e01-9094-681b3a12cae9" providerId="ADAL" clId="{663ECB5C-9373-4460-AEF2-11B6C4DEF605}" dt="2021-06-04T13:25:47.210" v="596"/>
          <ac:cxnSpMkLst>
            <pc:docMk/>
            <pc:sldMk cId="702314596" sldId="374"/>
            <ac:cxnSpMk id="105" creationId="{73AA9C3C-BE3D-43AF-816F-684FBD4A6740}"/>
          </ac:cxnSpMkLst>
        </pc:cxnChg>
        <pc:cxnChg chg="mod">
          <ac:chgData name="Foolen-Torgerson, Kirstin" userId="5b944d74-38ac-4e01-9094-681b3a12cae9" providerId="ADAL" clId="{663ECB5C-9373-4460-AEF2-11B6C4DEF605}" dt="2021-06-04T13:26:15.116" v="604" actId="403"/>
          <ac:cxnSpMkLst>
            <pc:docMk/>
            <pc:sldMk cId="702314596" sldId="374"/>
            <ac:cxnSpMk id="106" creationId="{EF6493B4-4852-4633-A376-9259E5FC4826}"/>
          </ac:cxnSpMkLst>
        </pc:cxnChg>
        <pc:cxnChg chg="add">
          <ac:chgData name="Foolen-Torgerson, Kirstin" userId="5b944d74-38ac-4e01-9094-681b3a12cae9" providerId="ADAL" clId="{663ECB5C-9373-4460-AEF2-11B6C4DEF605}" dt="2021-06-04T13:25:47.210" v="596"/>
          <ac:cxnSpMkLst>
            <pc:docMk/>
            <pc:sldMk cId="702314596" sldId="374"/>
            <ac:cxnSpMk id="107" creationId="{D0CCEEEF-C689-4096-A07D-9FDAB99AF6D3}"/>
          </ac:cxnSpMkLst>
        </pc:cxnChg>
        <pc:cxnChg chg="add">
          <ac:chgData name="Foolen-Torgerson, Kirstin" userId="5b944d74-38ac-4e01-9094-681b3a12cae9" providerId="ADAL" clId="{663ECB5C-9373-4460-AEF2-11B6C4DEF605}" dt="2021-06-04T13:25:47.210" v="596"/>
          <ac:cxnSpMkLst>
            <pc:docMk/>
            <pc:sldMk cId="702314596" sldId="374"/>
            <ac:cxnSpMk id="109" creationId="{D7E50ED5-3096-477E-A714-BCE1116D6781}"/>
          </ac:cxnSpMkLst>
        </pc:cxnChg>
        <pc:cxnChg chg="add">
          <ac:chgData name="Foolen-Torgerson, Kirstin" userId="5b944d74-38ac-4e01-9094-681b3a12cae9" providerId="ADAL" clId="{663ECB5C-9373-4460-AEF2-11B6C4DEF605}" dt="2021-06-04T13:25:47.210" v="596"/>
          <ac:cxnSpMkLst>
            <pc:docMk/>
            <pc:sldMk cId="702314596" sldId="374"/>
            <ac:cxnSpMk id="110" creationId="{F2818A9F-F07D-46C7-AE8C-956545F1F7BF}"/>
          </ac:cxnSpMkLst>
        </pc:cxnChg>
        <pc:cxnChg chg="add">
          <ac:chgData name="Foolen-Torgerson, Kirstin" userId="5b944d74-38ac-4e01-9094-681b3a12cae9" providerId="ADAL" clId="{663ECB5C-9373-4460-AEF2-11B6C4DEF605}" dt="2021-06-04T13:25:47.210" v="596"/>
          <ac:cxnSpMkLst>
            <pc:docMk/>
            <pc:sldMk cId="702314596" sldId="374"/>
            <ac:cxnSpMk id="111" creationId="{3CD14274-088E-438B-97C9-BD9F3C712E77}"/>
          </ac:cxnSpMkLst>
        </pc:cxnChg>
        <pc:cxnChg chg="del mod">
          <ac:chgData name="Foolen-Torgerson, Kirstin" userId="5b944d74-38ac-4e01-9094-681b3a12cae9" providerId="ADAL" clId="{663ECB5C-9373-4460-AEF2-11B6C4DEF605}" dt="2021-06-04T13:24:27.458" v="554" actId="478"/>
          <ac:cxnSpMkLst>
            <pc:docMk/>
            <pc:sldMk cId="702314596" sldId="374"/>
            <ac:cxnSpMk id="143" creationId="{D6A3B497-0D2D-4B51-963B-388C64CA5A30}"/>
          </ac:cxnSpMkLst>
        </pc:cxnChg>
        <pc:cxnChg chg="del mod">
          <ac:chgData name="Foolen-Torgerson, Kirstin" userId="5b944d74-38ac-4e01-9094-681b3a12cae9" providerId="ADAL" clId="{663ECB5C-9373-4460-AEF2-11B6C4DEF605}" dt="2021-06-04T13:24:27.458" v="554" actId="478"/>
          <ac:cxnSpMkLst>
            <pc:docMk/>
            <pc:sldMk cId="702314596" sldId="374"/>
            <ac:cxnSpMk id="144" creationId="{3DE38A07-56E3-466C-8D99-EC32A50DAD61}"/>
          </ac:cxnSpMkLst>
        </pc:cxnChg>
        <pc:cxnChg chg="del mod">
          <ac:chgData name="Foolen-Torgerson, Kirstin" userId="5b944d74-38ac-4e01-9094-681b3a12cae9" providerId="ADAL" clId="{663ECB5C-9373-4460-AEF2-11B6C4DEF605}" dt="2021-06-04T13:24:27.458" v="554" actId="478"/>
          <ac:cxnSpMkLst>
            <pc:docMk/>
            <pc:sldMk cId="702314596" sldId="374"/>
            <ac:cxnSpMk id="146" creationId="{A74FB192-11B1-460A-9BB4-B93C2242F5D3}"/>
          </ac:cxnSpMkLst>
        </pc:cxnChg>
        <pc:cxnChg chg="del mod">
          <ac:chgData name="Foolen-Torgerson, Kirstin" userId="5b944d74-38ac-4e01-9094-681b3a12cae9" providerId="ADAL" clId="{663ECB5C-9373-4460-AEF2-11B6C4DEF605}" dt="2021-06-04T13:24:27.458" v="554" actId="478"/>
          <ac:cxnSpMkLst>
            <pc:docMk/>
            <pc:sldMk cId="702314596" sldId="374"/>
            <ac:cxnSpMk id="147" creationId="{CDF9FAEB-16E2-4E2B-8346-FF2357C3E637}"/>
          </ac:cxnSpMkLst>
        </pc:cxnChg>
        <pc:cxnChg chg="del mod">
          <ac:chgData name="Foolen-Torgerson, Kirstin" userId="5b944d74-38ac-4e01-9094-681b3a12cae9" providerId="ADAL" clId="{663ECB5C-9373-4460-AEF2-11B6C4DEF605}" dt="2021-06-04T13:24:27.458" v="554" actId="478"/>
          <ac:cxnSpMkLst>
            <pc:docMk/>
            <pc:sldMk cId="702314596" sldId="374"/>
            <ac:cxnSpMk id="148" creationId="{17C5EE7D-DCA7-4293-8B5D-AF20FC904228}"/>
          </ac:cxnSpMkLst>
        </pc:cxnChg>
      </pc:sldChg>
      <pc:sldChg chg="addSp delSp modSp add del">
        <pc:chgData name="Foolen-Torgerson, Kirstin" userId="5b944d74-38ac-4e01-9094-681b3a12cae9" providerId="ADAL" clId="{663ECB5C-9373-4460-AEF2-11B6C4DEF605}" dt="2021-06-07T08:49:14.133" v="662" actId="2696"/>
        <pc:sldMkLst>
          <pc:docMk/>
          <pc:sldMk cId="460317162" sldId="375"/>
        </pc:sldMkLst>
        <pc:spChg chg="add del">
          <ac:chgData name="Foolen-Torgerson, Kirstin" userId="5b944d74-38ac-4e01-9094-681b3a12cae9" providerId="ADAL" clId="{663ECB5C-9373-4460-AEF2-11B6C4DEF605}" dt="2021-06-07T08:48:33.340" v="655"/>
          <ac:spMkLst>
            <pc:docMk/>
            <pc:sldMk cId="460317162" sldId="375"/>
            <ac:spMk id="2" creationId="{7ACEEA75-C5A5-4B98-88B4-8F42D5B0E596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31" creationId="{9176A30B-CDC7-45D0-B71B-BE45A6E75B7D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34" creationId="{DBDF493B-940D-49B7-A3B7-69BF22ABC1F1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35" creationId="{D3C3B807-FE03-41A9-91DD-59A0C56F349F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38" creationId="{391CD403-9E5D-4FB9-B758-4B37BDC790EB}"/>
          </ac:spMkLst>
        </pc:spChg>
        <pc:spChg chg="del">
          <ac:chgData name="Foolen-Torgerson, Kirstin" userId="5b944d74-38ac-4e01-9094-681b3a12cae9" providerId="ADAL" clId="{663ECB5C-9373-4460-AEF2-11B6C4DEF605}" dt="2021-06-04T13:15:51.411" v="453" actId="478"/>
          <ac:spMkLst>
            <pc:docMk/>
            <pc:sldMk cId="460317162" sldId="375"/>
            <ac:spMk id="41" creationId="{97279DE9-EA49-401B-BF35-9D0E112B30B5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44" creationId="{7526CD38-006D-4D9D-9A16-3E5892994EBD}"/>
          </ac:spMkLst>
        </pc:spChg>
        <pc:spChg chg="del">
          <ac:chgData name="Foolen-Torgerson, Kirstin" userId="5b944d74-38ac-4e01-9094-681b3a12cae9" providerId="ADAL" clId="{663ECB5C-9373-4460-AEF2-11B6C4DEF605}" dt="2021-06-04T13:16:30.145" v="458" actId="478"/>
          <ac:spMkLst>
            <pc:docMk/>
            <pc:sldMk cId="460317162" sldId="375"/>
            <ac:spMk id="48" creationId="{429AD8F7-DB0D-49F6-BB65-F18814470247}"/>
          </ac:spMkLst>
        </pc:spChg>
        <pc:spChg chg="del">
          <ac:chgData name="Foolen-Torgerson, Kirstin" userId="5b944d74-38ac-4e01-9094-681b3a12cae9" providerId="ADAL" clId="{663ECB5C-9373-4460-AEF2-11B6C4DEF605}" dt="2021-06-04T13:12:27.055" v="426" actId="478"/>
          <ac:spMkLst>
            <pc:docMk/>
            <pc:sldMk cId="460317162" sldId="375"/>
            <ac:spMk id="49" creationId="{D4E4DD6F-A748-40E0-84DB-23F99228BB10}"/>
          </ac:spMkLst>
        </pc:spChg>
        <pc:spChg chg="del">
          <ac:chgData name="Foolen-Torgerson, Kirstin" userId="5b944d74-38ac-4e01-9094-681b3a12cae9" providerId="ADAL" clId="{663ECB5C-9373-4460-AEF2-11B6C4DEF605}" dt="2021-06-04T13:12:27.055" v="426" actId="478"/>
          <ac:spMkLst>
            <pc:docMk/>
            <pc:sldMk cId="460317162" sldId="375"/>
            <ac:spMk id="52" creationId="{E4AC74CF-7DC3-4228-B499-790C2F4E074C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56" creationId="{9151288F-5DC3-478E-A6C6-4EE3B466D19E}"/>
          </ac:spMkLst>
        </pc:spChg>
        <pc:spChg chg="add del">
          <ac:chgData name="Foolen-Torgerson, Kirstin" userId="5b944d74-38ac-4e01-9094-681b3a12cae9" providerId="ADAL" clId="{663ECB5C-9373-4460-AEF2-11B6C4DEF605}" dt="2021-06-04T13:25:54.176" v="599" actId="478"/>
          <ac:spMkLst>
            <pc:docMk/>
            <pc:sldMk cId="460317162" sldId="375"/>
            <ac:spMk id="66" creationId="{0329B6C6-5F8D-4E98-8988-77E9F514B318}"/>
          </ac:spMkLst>
        </pc:spChg>
        <pc:spChg chg="add del">
          <ac:chgData name="Foolen-Torgerson, Kirstin" userId="5b944d74-38ac-4e01-9094-681b3a12cae9" providerId="ADAL" clId="{663ECB5C-9373-4460-AEF2-11B6C4DEF605}" dt="2021-06-04T13:25:54.176" v="599" actId="478"/>
          <ac:spMkLst>
            <pc:docMk/>
            <pc:sldMk cId="460317162" sldId="375"/>
            <ac:spMk id="67" creationId="{9882A9B1-9FBD-438C-8F5D-F709E331C3E8}"/>
          </ac:spMkLst>
        </pc:spChg>
        <pc:spChg chg="add del">
          <ac:chgData name="Foolen-Torgerson, Kirstin" userId="5b944d74-38ac-4e01-9094-681b3a12cae9" providerId="ADAL" clId="{663ECB5C-9373-4460-AEF2-11B6C4DEF605}" dt="2021-06-04T13:25:54.176" v="599" actId="478"/>
          <ac:spMkLst>
            <pc:docMk/>
            <pc:sldMk cId="460317162" sldId="375"/>
            <ac:spMk id="68" creationId="{18CADF90-7732-4360-8BD4-198A2EB32E63}"/>
          </ac:spMkLst>
        </pc:spChg>
        <pc:spChg chg="add del">
          <ac:chgData name="Foolen-Torgerson, Kirstin" userId="5b944d74-38ac-4e01-9094-681b3a12cae9" providerId="ADAL" clId="{663ECB5C-9373-4460-AEF2-11B6C4DEF605}" dt="2021-06-04T13:25:54.176" v="599" actId="478"/>
          <ac:spMkLst>
            <pc:docMk/>
            <pc:sldMk cId="460317162" sldId="375"/>
            <ac:spMk id="69" creationId="{E920F8E7-ABBE-4AB1-8006-9E55C9C5F823}"/>
          </ac:spMkLst>
        </pc:spChg>
        <pc:spChg chg="add del">
          <ac:chgData name="Foolen-Torgerson, Kirstin" userId="5b944d74-38ac-4e01-9094-681b3a12cae9" providerId="ADAL" clId="{663ECB5C-9373-4460-AEF2-11B6C4DEF605}" dt="2021-06-04T13:25:54.176" v="599" actId="478"/>
          <ac:spMkLst>
            <pc:docMk/>
            <pc:sldMk cId="460317162" sldId="375"/>
            <ac:spMk id="70" creationId="{DF71E710-DA52-4DF4-B9E3-36595020B4B9}"/>
          </ac:spMkLst>
        </pc:spChg>
        <pc:spChg chg="add">
          <ac:chgData name="Foolen-Torgerson, Kirstin" userId="5b944d74-38ac-4e01-9094-681b3a12cae9" providerId="ADAL" clId="{663ECB5C-9373-4460-AEF2-11B6C4DEF605}" dt="2021-06-04T13:25:54.974" v="600"/>
          <ac:spMkLst>
            <pc:docMk/>
            <pc:sldMk cId="460317162" sldId="375"/>
            <ac:spMk id="76" creationId="{8D4D114A-0497-4653-8D09-FCD47201FC35}"/>
          </ac:spMkLst>
        </pc:spChg>
        <pc:spChg chg="add">
          <ac:chgData name="Foolen-Torgerson, Kirstin" userId="5b944d74-38ac-4e01-9094-681b3a12cae9" providerId="ADAL" clId="{663ECB5C-9373-4460-AEF2-11B6C4DEF605}" dt="2021-06-04T13:25:54.974" v="600"/>
          <ac:spMkLst>
            <pc:docMk/>
            <pc:sldMk cId="460317162" sldId="375"/>
            <ac:spMk id="77" creationId="{8A70357C-45E8-4622-857F-C31DF9D9D5BC}"/>
          </ac:spMkLst>
        </pc:spChg>
        <pc:spChg chg="add">
          <ac:chgData name="Foolen-Torgerson, Kirstin" userId="5b944d74-38ac-4e01-9094-681b3a12cae9" providerId="ADAL" clId="{663ECB5C-9373-4460-AEF2-11B6C4DEF605}" dt="2021-06-04T13:25:54.974" v="600"/>
          <ac:spMkLst>
            <pc:docMk/>
            <pc:sldMk cId="460317162" sldId="375"/>
            <ac:spMk id="79" creationId="{465EE823-861F-4066-8414-CE384B7A58AD}"/>
          </ac:spMkLst>
        </pc:spChg>
        <pc:spChg chg="add">
          <ac:chgData name="Foolen-Torgerson, Kirstin" userId="5b944d74-38ac-4e01-9094-681b3a12cae9" providerId="ADAL" clId="{663ECB5C-9373-4460-AEF2-11B6C4DEF605}" dt="2021-06-04T13:25:54.974" v="600"/>
          <ac:spMkLst>
            <pc:docMk/>
            <pc:sldMk cId="460317162" sldId="375"/>
            <ac:spMk id="80" creationId="{4FAE8C63-CA2A-423E-88BD-A3E585A97E1C}"/>
          </ac:spMkLst>
        </pc:spChg>
        <pc:spChg chg="add">
          <ac:chgData name="Foolen-Torgerson, Kirstin" userId="5b944d74-38ac-4e01-9094-681b3a12cae9" providerId="ADAL" clId="{663ECB5C-9373-4460-AEF2-11B6C4DEF605}" dt="2021-06-04T13:25:54.974" v="600"/>
          <ac:spMkLst>
            <pc:docMk/>
            <pc:sldMk cId="460317162" sldId="375"/>
            <ac:spMk id="81" creationId="{45F35BE8-BCD7-4CAF-B918-653FB2A47AA3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84" creationId="{499930EB-C32A-4AC0-8FF4-F0EB0433098D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k cId="460317162" sldId="375"/>
            <ac:spMk id="108" creationId="{31D39DFA-81B7-489E-9DC5-78D8560A9B8C}"/>
          </ac:spMkLst>
        </pc:spChg>
        <pc:spChg chg="del mod">
          <ac:chgData name="Foolen-Torgerson, Kirstin" userId="5b944d74-38ac-4e01-9094-681b3a12cae9" providerId="ADAL" clId="{663ECB5C-9373-4460-AEF2-11B6C4DEF605}" dt="2021-06-04T13:24:21.746" v="552" actId="478"/>
          <ac:spMkLst>
            <pc:docMk/>
            <pc:sldMk cId="460317162" sldId="375"/>
            <ac:spMk id="149" creationId="{624D13D0-0C8A-4544-B02C-22999C1CA2E5}"/>
          </ac:spMkLst>
        </pc:spChg>
        <pc:spChg chg="del mod">
          <ac:chgData name="Foolen-Torgerson, Kirstin" userId="5b944d74-38ac-4e01-9094-681b3a12cae9" providerId="ADAL" clId="{663ECB5C-9373-4460-AEF2-11B6C4DEF605}" dt="2021-06-04T13:24:21.746" v="552" actId="478"/>
          <ac:spMkLst>
            <pc:docMk/>
            <pc:sldMk cId="460317162" sldId="375"/>
            <ac:spMk id="150" creationId="{C437AB5D-7B5F-4BF9-98B8-75F3C4A49D04}"/>
          </ac:spMkLst>
        </pc:spChg>
        <pc:spChg chg="del mod">
          <ac:chgData name="Foolen-Torgerson, Kirstin" userId="5b944d74-38ac-4e01-9094-681b3a12cae9" providerId="ADAL" clId="{663ECB5C-9373-4460-AEF2-11B6C4DEF605}" dt="2021-06-04T13:24:21.746" v="552" actId="478"/>
          <ac:spMkLst>
            <pc:docMk/>
            <pc:sldMk cId="460317162" sldId="375"/>
            <ac:spMk id="151" creationId="{0FBFECA7-40C5-4F62-8A3E-6B157E1F206D}"/>
          </ac:spMkLst>
        </pc:spChg>
        <pc:spChg chg="del mod">
          <ac:chgData name="Foolen-Torgerson, Kirstin" userId="5b944d74-38ac-4e01-9094-681b3a12cae9" providerId="ADAL" clId="{663ECB5C-9373-4460-AEF2-11B6C4DEF605}" dt="2021-06-04T13:24:21.746" v="552" actId="478"/>
          <ac:spMkLst>
            <pc:docMk/>
            <pc:sldMk cId="460317162" sldId="375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4T13:24:21.746" v="552" actId="478"/>
          <ac:spMkLst>
            <pc:docMk/>
            <pc:sldMk cId="460317162" sldId="375"/>
            <ac:spMk id="153" creationId="{EDB9D4B4-0768-42F4-A6F0-8C69FBF626B1}"/>
          </ac:spMkLst>
        </pc:sp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29" creationId="{E81A6561-57C6-40DF-A711-F445496D3390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36" creationId="{1F18410B-83D5-4DE7-8D2D-3B98904E707A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39" creationId="{6D7E1230-B48D-4D76-A5C7-EB9CD9F85402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40" creationId="{C4F74C40-32DA-472D-AD4D-94375578872E}"/>
          </ac:cxnSpMkLst>
        </pc:cxnChg>
        <pc:cxnChg chg="del mod">
          <ac:chgData name="Foolen-Torgerson, Kirstin" userId="5b944d74-38ac-4e01-9094-681b3a12cae9" providerId="ADAL" clId="{663ECB5C-9373-4460-AEF2-11B6C4DEF605}" dt="2021-06-04T13:16:31.994" v="459" actId="478"/>
          <ac:cxnSpMkLst>
            <pc:docMk/>
            <pc:sldMk cId="460317162" sldId="375"/>
            <ac:cxnSpMk id="42" creationId="{EC39CF0E-8060-44C9-A843-BD7D636268D8}"/>
          </ac:cxnSpMkLst>
        </pc:cxnChg>
        <pc:cxnChg chg="del mod">
          <ac:chgData name="Foolen-Torgerson, Kirstin" userId="5b944d74-38ac-4e01-9094-681b3a12cae9" providerId="ADAL" clId="{663ECB5C-9373-4460-AEF2-11B6C4DEF605}" dt="2021-06-04T13:16:30.145" v="458" actId="478"/>
          <ac:cxnSpMkLst>
            <pc:docMk/>
            <pc:sldMk cId="460317162" sldId="375"/>
            <ac:cxnSpMk id="43" creationId="{EE92AABB-C739-4CB6-8AD9-1B8F2AF49660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45" creationId="{B1B26A84-351E-44B4-82A4-33248E944E45}"/>
          </ac:cxnSpMkLst>
        </pc:cxnChg>
        <pc:cxnChg chg="del mod">
          <ac:chgData name="Foolen-Torgerson, Kirstin" userId="5b944d74-38ac-4e01-9094-681b3a12cae9" providerId="ADAL" clId="{663ECB5C-9373-4460-AEF2-11B6C4DEF605}" dt="2021-06-04T13:16:30.145" v="458" actId="478"/>
          <ac:cxnSpMkLst>
            <pc:docMk/>
            <pc:sldMk cId="460317162" sldId="375"/>
            <ac:cxnSpMk id="46" creationId="{221D2755-B9FE-4C23-A765-DC43916895D3}"/>
          </ac:cxnSpMkLst>
        </pc:cxnChg>
        <pc:cxnChg chg="del mod">
          <ac:chgData name="Foolen-Torgerson, Kirstin" userId="5b944d74-38ac-4e01-9094-681b3a12cae9" providerId="ADAL" clId="{663ECB5C-9373-4460-AEF2-11B6C4DEF605}" dt="2021-06-04T13:12:27.055" v="426" actId="478"/>
          <ac:cxnSpMkLst>
            <pc:docMk/>
            <pc:sldMk cId="460317162" sldId="375"/>
            <ac:cxnSpMk id="47" creationId="{3F90C985-7483-4F9D-8767-CB8D92B3DDC9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50" creationId="{E115AE98-D769-42F8-B6EE-2FA9DC8D67D6}"/>
          </ac:cxnSpMkLst>
        </pc:cxnChg>
        <pc:cxnChg chg="del mod">
          <ac:chgData name="Foolen-Torgerson, Kirstin" userId="5b944d74-38ac-4e01-9094-681b3a12cae9" providerId="ADAL" clId="{663ECB5C-9373-4460-AEF2-11B6C4DEF605}" dt="2021-06-04T13:12:27.055" v="426" actId="478"/>
          <ac:cxnSpMkLst>
            <pc:docMk/>
            <pc:sldMk cId="460317162" sldId="375"/>
            <ac:cxnSpMk id="51" creationId="{38BA09C4-EFA7-4921-A28B-E9506AACC27D}"/>
          </ac:cxnSpMkLst>
        </pc:cxnChg>
        <pc:cxnChg chg="add 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55" creationId="{B4D0918D-8A57-45E2-ABEE-5E9772D6758C}"/>
          </ac:cxnSpMkLst>
        </pc:cxnChg>
        <pc:cxnChg chg="del mod">
          <ac:chgData name="Foolen-Torgerson, Kirstin" userId="5b944d74-38ac-4e01-9094-681b3a12cae9" providerId="ADAL" clId="{663ECB5C-9373-4460-AEF2-11B6C4DEF605}" dt="2021-06-04T13:15:51.411" v="453" actId="478"/>
          <ac:cxnSpMkLst>
            <pc:docMk/>
            <pc:sldMk cId="460317162" sldId="375"/>
            <ac:cxnSpMk id="57" creationId="{D81A1DB3-3D51-4D4C-B32B-163362AD8BE7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59" creationId="{DB16FC92-C170-409C-B452-AFA5CD74356A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60" creationId="{88DD8C70-B0A0-4E30-BE3F-72BBFC6F92DF}"/>
          </ac:cxnSpMkLst>
        </pc:cxnChg>
        <pc:cxnChg chg="add del">
          <ac:chgData name="Foolen-Torgerson, Kirstin" userId="5b944d74-38ac-4e01-9094-681b3a12cae9" providerId="ADAL" clId="{663ECB5C-9373-4460-AEF2-11B6C4DEF605}" dt="2021-06-04T13:25:54.176" v="599" actId="478"/>
          <ac:cxnSpMkLst>
            <pc:docMk/>
            <pc:sldMk cId="460317162" sldId="375"/>
            <ac:cxnSpMk id="61" creationId="{7D489219-879B-4A19-B94C-9F0625162D93}"/>
          </ac:cxnSpMkLst>
        </pc:cxnChg>
        <pc:cxnChg chg="add del">
          <ac:chgData name="Foolen-Torgerson, Kirstin" userId="5b944d74-38ac-4e01-9094-681b3a12cae9" providerId="ADAL" clId="{663ECB5C-9373-4460-AEF2-11B6C4DEF605}" dt="2021-06-04T13:25:54.176" v="599" actId="478"/>
          <ac:cxnSpMkLst>
            <pc:docMk/>
            <pc:sldMk cId="460317162" sldId="375"/>
            <ac:cxnSpMk id="62" creationId="{D024C293-DF26-49D5-8BF7-0D3B4C27C097}"/>
          </ac:cxnSpMkLst>
        </pc:cxnChg>
        <pc:cxnChg chg="add del">
          <ac:chgData name="Foolen-Torgerson, Kirstin" userId="5b944d74-38ac-4e01-9094-681b3a12cae9" providerId="ADAL" clId="{663ECB5C-9373-4460-AEF2-11B6C4DEF605}" dt="2021-06-04T13:25:54.176" v="599" actId="478"/>
          <ac:cxnSpMkLst>
            <pc:docMk/>
            <pc:sldMk cId="460317162" sldId="375"/>
            <ac:cxnSpMk id="63" creationId="{B5D5EA8E-D73D-479A-9382-DEFC85EC326F}"/>
          </ac:cxnSpMkLst>
        </pc:cxnChg>
        <pc:cxnChg chg="add del">
          <ac:chgData name="Foolen-Torgerson, Kirstin" userId="5b944d74-38ac-4e01-9094-681b3a12cae9" providerId="ADAL" clId="{663ECB5C-9373-4460-AEF2-11B6C4DEF605}" dt="2021-06-04T13:25:54.176" v="599" actId="478"/>
          <ac:cxnSpMkLst>
            <pc:docMk/>
            <pc:sldMk cId="460317162" sldId="375"/>
            <ac:cxnSpMk id="64" creationId="{264548BF-25E0-48F7-B587-2F73D53C96B4}"/>
          </ac:cxnSpMkLst>
        </pc:cxnChg>
        <pc:cxnChg chg="add del">
          <ac:chgData name="Foolen-Torgerson, Kirstin" userId="5b944d74-38ac-4e01-9094-681b3a12cae9" providerId="ADAL" clId="{663ECB5C-9373-4460-AEF2-11B6C4DEF605}" dt="2021-06-04T13:25:54.176" v="599" actId="478"/>
          <ac:cxnSpMkLst>
            <pc:docMk/>
            <pc:sldMk cId="460317162" sldId="375"/>
            <ac:cxnSpMk id="65" creationId="{4C86976F-D5EB-463A-94F8-F90340DC3B22}"/>
          </ac:cxnSpMkLst>
        </pc:cxnChg>
        <pc:cxnChg chg="add">
          <ac:chgData name="Foolen-Torgerson, Kirstin" userId="5b944d74-38ac-4e01-9094-681b3a12cae9" providerId="ADAL" clId="{663ECB5C-9373-4460-AEF2-11B6C4DEF605}" dt="2021-06-04T13:25:54.974" v="600"/>
          <ac:cxnSpMkLst>
            <pc:docMk/>
            <pc:sldMk cId="460317162" sldId="375"/>
            <ac:cxnSpMk id="71" creationId="{5078ADC6-8CBB-4145-98F1-E8B928FCEFA4}"/>
          </ac:cxnSpMkLst>
        </pc:cxnChg>
        <pc:cxnChg chg="add">
          <ac:chgData name="Foolen-Torgerson, Kirstin" userId="5b944d74-38ac-4e01-9094-681b3a12cae9" providerId="ADAL" clId="{663ECB5C-9373-4460-AEF2-11B6C4DEF605}" dt="2021-06-04T13:25:54.974" v="600"/>
          <ac:cxnSpMkLst>
            <pc:docMk/>
            <pc:sldMk cId="460317162" sldId="375"/>
            <ac:cxnSpMk id="72" creationId="{C92421BB-068A-4068-B333-8355ED869D0F}"/>
          </ac:cxnSpMkLst>
        </pc:cxnChg>
        <pc:cxnChg chg="add">
          <ac:chgData name="Foolen-Torgerson, Kirstin" userId="5b944d74-38ac-4e01-9094-681b3a12cae9" providerId="ADAL" clId="{663ECB5C-9373-4460-AEF2-11B6C4DEF605}" dt="2021-06-04T13:25:54.974" v="600"/>
          <ac:cxnSpMkLst>
            <pc:docMk/>
            <pc:sldMk cId="460317162" sldId="375"/>
            <ac:cxnSpMk id="73" creationId="{F263FD59-CB5E-4A21-A9E8-748FBC454A25}"/>
          </ac:cxnSpMkLst>
        </pc:cxnChg>
        <pc:cxnChg chg="add">
          <ac:chgData name="Foolen-Torgerson, Kirstin" userId="5b944d74-38ac-4e01-9094-681b3a12cae9" providerId="ADAL" clId="{663ECB5C-9373-4460-AEF2-11B6C4DEF605}" dt="2021-06-04T13:25:54.974" v="600"/>
          <ac:cxnSpMkLst>
            <pc:docMk/>
            <pc:sldMk cId="460317162" sldId="375"/>
            <ac:cxnSpMk id="74" creationId="{AA054012-8D07-4D1D-A44F-03554AEC7C4E}"/>
          </ac:cxnSpMkLst>
        </pc:cxnChg>
        <pc:cxnChg chg="add">
          <ac:chgData name="Foolen-Torgerson, Kirstin" userId="5b944d74-38ac-4e01-9094-681b3a12cae9" providerId="ADAL" clId="{663ECB5C-9373-4460-AEF2-11B6C4DEF605}" dt="2021-06-04T13:25:54.974" v="600"/>
          <ac:cxnSpMkLst>
            <pc:docMk/>
            <pc:sldMk cId="460317162" sldId="375"/>
            <ac:cxnSpMk id="75" creationId="{8C15737C-FFA3-4A21-87D2-AD9B48096935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85" creationId="{1AFAF185-9DEF-4C28-899E-071D8618561B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96" creationId="{FEDF2D38-9668-4092-BF27-0F24F989CE19}"/>
          </ac:cxnSpMkLst>
        </pc:cxnChg>
        <pc:cxnChg chg="mod">
          <ac:chgData name="Foolen-Torgerson, Kirstin" userId="5b944d74-38ac-4e01-9094-681b3a12cae9" providerId="ADAL" clId="{663ECB5C-9373-4460-AEF2-11B6C4DEF605}" dt="2021-06-04T13:21:55.637" v="524"/>
          <ac:cxnSpMkLst>
            <pc:docMk/>
            <pc:sldMk cId="460317162" sldId="375"/>
            <ac:cxnSpMk id="106" creationId="{EF6493B4-4852-4633-A376-9259E5FC4826}"/>
          </ac:cxnSpMkLst>
        </pc:cxnChg>
        <pc:cxnChg chg="del mod">
          <ac:chgData name="Foolen-Torgerson, Kirstin" userId="5b944d74-38ac-4e01-9094-681b3a12cae9" providerId="ADAL" clId="{663ECB5C-9373-4460-AEF2-11B6C4DEF605}" dt="2021-06-04T13:24:21.746" v="552" actId="478"/>
          <ac:cxnSpMkLst>
            <pc:docMk/>
            <pc:sldMk cId="460317162" sldId="375"/>
            <ac:cxnSpMk id="143" creationId="{D6A3B497-0D2D-4B51-963B-388C64CA5A30}"/>
          </ac:cxnSpMkLst>
        </pc:cxnChg>
        <pc:cxnChg chg="del mod">
          <ac:chgData name="Foolen-Torgerson, Kirstin" userId="5b944d74-38ac-4e01-9094-681b3a12cae9" providerId="ADAL" clId="{663ECB5C-9373-4460-AEF2-11B6C4DEF605}" dt="2021-06-04T13:24:21.746" v="552" actId="478"/>
          <ac:cxnSpMkLst>
            <pc:docMk/>
            <pc:sldMk cId="460317162" sldId="375"/>
            <ac:cxnSpMk id="144" creationId="{3DE38A07-56E3-466C-8D99-EC32A50DAD61}"/>
          </ac:cxnSpMkLst>
        </pc:cxnChg>
        <pc:cxnChg chg="del mod">
          <ac:chgData name="Foolen-Torgerson, Kirstin" userId="5b944d74-38ac-4e01-9094-681b3a12cae9" providerId="ADAL" clId="{663ECB5C-9373-4460-AEF2-11B6C4DEF605}" dt="2021-06-04T13:24:21.746" v="552" actId="478"/>
          <ac:cxnSpMkLst>
            <pc:docMk/>
            <pc:sldMk cId="460317162" sldId="375"/>
            <ac:cxnSpMk id="146" creationId="{A74FB192-11B1-460A-9BB4-B93C2242F5D3}"/>
          </ac:cxnSpMkLst>
        </pc:cxnChg>
        <pc:cxnChg chg="del mod">
          <ac:chgData name="Foolen-Torgerson, Kirstin" userId="5b944d74-38ac-4e01-9094-681b3a12cae9" providerId="ADAL" clId="{663ECB5C-9373-4460-AEF2-11B6C4DEF605}" dt="2021-06-04T13:24:21.746" v="552" actId="478"/>
          <ac:cxnSpMkLst>
            <pc:docMk/>
            <pc:sldMk cId="460317162" sldId="375"/>
            <ac:cxnSpMk id="147" creationId="{CDF9FAEB-16E2-4E2B-8346-FF2357C3E637}"/>
          </ac:cxnSpMkLst>
        </pc:cxnChg>
        <pc:cxnChg chg="del mod">
          <ac:chgData name="Foolen-Torgerson, Kirstin" userId="5b944d74-38ac-4e01-9094-681b3a12cae9" providerId="ADAL" clId="{663ECB5C-9373-4460-AEF2-11B6C4DEF605}" dt="2021-06-04T13:24:21.746" v="552" actId="478"/>
          <ac:cxnSpMkLst>
            <pc:docMk/>
            <pc:sldMk cId="460317162" sldId="375"/>
            <ac:cxnSpMk id="148" creationId="{17C5EE7D-DCA7-4293-8B5D-AF20FC904228}"/>
          </ac:cxnSpMkLst>
        </pc:cxnChg>
      </pc:sldChg>
      <pc:sldChg chg="addSp delSp modSp add del ord">
        <pc:chgData name="Foolen-Torgerson, Kirstin" userId="5b944d74-38ac-4e01-9094-681b3a12cae9" providerId="ADAL" clId="{663ECB5C-9373-4460-AEF2-11B6C4DEF605}" dt="2021-06-07T16:13:57.276" v="2508" actId="2696"/>
        <pc:sldMkLst>
          <pc:docMk/>
          <pc:sldMk cId="323948442" sldId="376"/>
        </pc:sldMkLst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14:48:18.308" v="1906" actId="1035"/>
          <ac:spMkLst>
            <pc:docMk/>
            <pc:sldMk cId="323948442" sldId="376"/>
            <ac:spMk id="31" creationId="{9176A30B-CDC7-45D0-B71B-BE45A6E75B7D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34" creationId="{DBDF493B-940D-49B7-A3B7-69BF22ABC1F1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35" creationId="{D3C3B807-FE03-41A9-91DD-59A0C56F349F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38" creationId="{391CD403-9E5D-4FB9-B758-4B37BDC790EB}"/>
          </ac:spMkLst>
        </pc:spChg>
        <pc:spChg chg="mod">
          <ac:chgData name="Foolen-Torgerson, Kirstin" userId="5b944d74-38ac-4e01-9094-681b3a12cae9" providerId="ADAL" clId="{663ECB5C-9373-4460-AEF2-11B6C4DEF605}" dt="2021-06-07T14:48:18.308" v="1906" actId="1035"/>
          <ac:spMkLst>
            <pc:docMk/>
            <pc:sldMk cId="323948442" sldId="376"/>
            <ac:spMk id="41" creationId="{97279DE9-EA49-401B-BF35-9D0E112B30B5}"/>
          </ac:spMkLst>
        </pc:spChg>
        <pc:spChg chg="add del">
          <ac:chgData name="Foolen-Torgerson, Kirstin" userId="5b944d74-38ac-4e01-9094-681b3a12cae9" providerId="ADAL" clId="{663ECB5C-9373-4460-AEF2-11B6C4DEF605}" dt="2021-06-07T14:48:21.802" v="1907" actId="478"/>
          <ac:spMkLst>
            <pc:docMk/>
            <pc:sldMk cId="323948442" sldId="376"/>
            <ac:spMk id="42" creationId="{B972983A-B9C6-4087-8701-8FD114F7E95D}"/>
          </ac:spMkLst>
        </pc:spChg>
        <pc:spChg chg="del">
          <ac:chgData name="Foolen-Torgerson, Kirstin" userId="5b944d74-38ac-4e01-9094-681b3a12cae9" providerId="ADAL" clId="{663ECB5C-9373-4460-AEF2-11B6C4DEF605}" dt="2021-06-04T13:18:38.041" v="494" actId="478"/>
          <ac:spMkLst>
            <pc:docMk/>
            <pc:sldMk cId="323948442" sldId="376"/>
            <ac:spMk id="44" creationId="{7526CD38-006D-4D9D-9A16-3E5892994EBD}"/>
          </ac:spMkLst>
        </pc:spChg>
        <pc:spChg chg="del">
          <ac:chgData name="Foolen-Torgerson, Kirstin" userId="5b944d74-38ac-4e01-9094-681b3a12cae9" providerId="ADAL" clId="{663ECB5C-9373-4460-AEF2-11B6C4DEF605}" dt="2021-06-04T13:18:22.729" v="485" actId="478"/>
          <ac:spMkLst>
            <pc:docMk/>
            <pc:sldMk cId="323948442" sldId="376"/>
            <ac:spMk id="48" creationId="{429AD8F7-DB0D-49F6-BB65-F18814470247}"/>
          </ac:spMkLst>
        </pc:spChg>
        <pc:spChg chg="del mod">
          <ac:chgData name="Foolen-Torgerson, Kirstin" userId="5b944d74-38ac-4e01-9094-681b3a12cae9" providerId="ADAL" clId="{663ECB5C-9373-4460-AEF2-11B6C4DEF605}" dt="2021-06-04T13:28:27.559" v="643" actId="478"/>
          <ac:spMkLst>
            <pc:docMk/>
            <pc:sldMk cId="323948442" sldId="376"/>
            <ac:spMk id="49" creationId="{D4E4DD6F-A748-40E0-84DB-23F99228BB10}"/>
          </ac:spMkLst>
        </pc:spChg>
        <pc:spChg chg="del mod">
          <ac:chgData name="Foolen-Torgerson, Kirstin" userId="5b944d74-38ac-4e01-9094-681b3a12cae9" providerId="ADAL" clId="{663ECB5C-9373-4460-AEF2-11B6C4DEF605}" dt="2021-06-04T13:28:27.559" v="643" actId="478"/>
          <ac:spMkLst>
            <pc:docMk/>
            <pc:sldMk cId="323948442" sldId="376"/>
            <ac:spMk id="52" creationId="{E4AC74CF-7DC3-4228-B499-790C2F4E074C}"/>
          </ac:spMkLst>
        </pc:spChg>
        <pc:spChg chg="add 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53" creationId="{9CDEBA10-1ECB-4DC6-A334-D00AC87AFD66}"/>
          </ac:spMkLst>
        </pc:spChg>
        <pc:spChg chg="del mod">
          <ac:chgData name="Foolen-Torgerson, Kirstin" userId="5b944d74-38ac-4e01-9094-681b3a12cae9" providerId="ADAL" clId="{663ECB5C-9373-4460-AEF2-11B6C4DEF605}" dt="2021-06-04T13:27:38.654" v="630" actId="478"/>
          <ac:spMkLst>
            <pc:docMk/>
            <pc:sldMk cId="323948442" sldId="376"/>
            <ac:spMk id="56" creationId="{9151288F-5DC3-478E-A6C6-4EE3B466D19E}"/>
          </ac:spMkLst>
        </pc:spChg>
        <pc:spChg chg="add del mod">
          <ac:chgData name="Foolen-Torgerson, Kirstin" userId="5b944d74-38ac-4e01-9094-681b3a12cae9" providerId="ADAL" clId="{663ECB5C-9373-4460-AEF2-11B6C4DEF605}" dt="2021-06-04T13:28:29.602" v="644" actId="478"/>
          <ac:spMkLst>
            <pc:docMk/>
            <pc:sldMk cId="323948442" sldId="376"/>
            <ac:spMk id="58" creationId="{69B3561A-B137-416A-87F4-412215C9412D}"/>
          </ac:spMkLst>
        </pc:spChg>
        <pc:spChg chg="add del mod">
          <ac:chgData name="Foolen-Torgerson, Kirstin" userId="5b944d74-38ac-4e01-9094-681b3a12cae9" providerId="ADAL" clId="{663ECB5C-9373-4460-AEF2-11B6C4DEF605}" dt="2021-06-04T13:28:27.559" v="643" actId="478"/>
          <ac:spMkLst>
            <pc:docMk/>
            <pc:sldMk cId="323948442" sldId="376"/>
            <ac:spMk id="62" creationId="{7677C0A7-EA75-449D-8302-351D4E4532C0}"/>
          </ac:spMkLst>
        </pc:spChg>
        <pc:spChg chg="del mod">
          <ac:chgData name="Foolen-Torgerson, Kirstin" userId="5b944d74-38ac-4e01-9094-681b3a12cae9" providerId="ADAL" clId="{663ECB5C-9373-4460-AEF2-11B6C4DEF605}" dt="2021-06-04T13:27:38.654" v="630" actId="478"/>
          <ac:spMkLst>
            <pc:docMk/>
            <pc:sldMk cId="323948442" sldId="376"/>
            <ac:spMk id="64" creationId="{6DD7355E-BB4A-4F5C-9C1B-7592F4902BED}"/>
          </ac:spMkLst>
        </pc:spChg>
        <pc:spChg chg="add mod">
          <ac:chgData name="Foolen-Torgerson, Kirstin" userId="5b944d74-38ac-4e01-9094-681b3a12cae9" providerId="ADAL" clId="{663ECB5C-9373-4460-AEF2-11B6C4DEF605}" dt="2021-06-07T14:48:18.308" v="1906" actId="1035"/>
          <ac:spMkLst>
            <pc:docMk/>
            <pc:sldMk cId="323948442" sldId="376"/>
            <ac:spMk id="80" creationId="{B24C3890-085B-435D-8D3B-B81393F9C8E9}"/>
          </ac:spMkLst>
        </pc:spChg>
        <pc:spChg chg="add del mod">
          <ac:chgData name="Foolen-Torgerson, Kirstin" userId="5b944d74-38ac-4e01-9094-681b3a12cae9" providerId="ADAL" clId="{663ECB5C-9373-4460-AEF2-11B6C4DEF605}" dt="2021-06-07T08:52:43.275" v="696" actId="478"/>
          <ac:spMkLst>
            <pc:docMk/>
            <pc:sldMk cId="323948442" sldId="376"/>
            <ac:spMk id="81" creationId="{C48FB052-8E6F-4C30-860D-3424471D383C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84" creationId="{499930EB-C32A-4AC0-8FF4-F0EB0433098D}"/>
          </ac:spMkLst>
        </pc:spChg>
        <pc:spChg chg="add del mod">
          <ac:chgData name="Foolen-Torgerson, Kirstin" userId="5b944d74-38ac-4e01-9094-681b3a12cae9" providerId="ADAL" clId="{663ECB5C-9373-4460-AEF2-11B6C4DEF605}" dt="2021-06-04T13:28:08.864" v="639" actId="478"/>
          <ac:spMkLst>
            <pc:docMk/>
            <pc:sldMk cId="323948442" sldId="376"/>
            <ac:spMk id="89" creationId="{6ACC078C-CDA5-46A2-B057-DD47D5CE34A7}"/>
          </ac:spMkLst>
        </pc:spChg>
        <pc:spChg chg="add del mod">
          <ac:chgData name="Foolen-Torgerson, Kirstin" userId="5b944d74-38ac-4e01-9094-681b3a12cae9" providerId="ADAL" clId="{663ECB5C-9373-4460-AEF2-11B6C4DEF605}" dt="2021-06-04T13:28:08.864" v="639" actId="478"/>
          <ac:spMkLst>
            <pc:docMk/>
            <pc:sldMk cId="323948442" sldId="376"/>
            <ac:spMk id="90" creationId="{71467CD4-C721-45C5-BF9E-850B24E0C6B3}"/>
          </ac:spMkLst>
        </pc:spChg>
        <pc:spChg chg="add del mod">
          <ac:chgData name="Foolen-Torgerson, Kirstin" userId="5b944d74-38ac-4e01-9094-681b3a12cae9" providerId="ADAL" clId="{663ECB5C-9373-4460-AEF2-11B6C4DEF605}" dt="2021-06-04T13:28:08.864" v="639" actId="478"/>
          <ac:spMkLst>
            <pc:docMk/>
            <pc:sldMk cId="323948442" sldId="376"/>
            <ac:spMk id="91" creationId="{003CFF18-D80B-49AF-AD44-7BC2A88B7286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663ECB5C-9373-4460-AEF2-11B6C4DEF605}" dt="2021-06-04T13:29:36.699" v="653" actId="122"/>
          <ac:spMkLst>
            <pc:docMk/>
            <pc:sldMk cId="323948442" sldId="376"/>
            <ac:spMk id="108" creationId="{31D39DFA-81B7-489E-9DC5-78D8560A9B8C}"/>
          </ac:spMkLst>
        </pc:spChg>
        <pc:spChg chg="del mod">
          <ac:chgData name="Foolen-Torgerson, Kirstin" userId="5b944d74-38ac-4e01-9094-681b3a12cae9" providerId="ADAL" clId="{663ECB5C-9373-4460-AEF2-11B6C4DEF605}" dt="2021-06-07T15:57:42.251" v="2422" actId="478"/>
          <ac:spMkLst>
            <pc:docMk/>
            <pc:sldMk cId="323948442" sldId="376"/>
            <ac:spMk id="149" creationId="{624D13D0-0C8A-4544-B02C-22999C1CA2E5}"/>
          </ac:spMkLst>
        </pc:spChg>
        <pc:spChg chg="del mod">
          <ac:chgData name="Foolen-Torgerson, Kirstin" userId="5b944d74-38ac-4e01-9094-681b3a12cae9" providerId="ADAL" clId="{663ECB5C-9373-4460-AEF2-11B6C4DEF605}" dt="2021-06-07T15:57:42.251" v="2422" actId="478"/>
          <ac:spMkLst>
            <pc:docMk/>
            <pc:sldMk cId="323948442" sldId="376"/>
            <ac:spMk id="150" creationId="{C437AB5D-7B5F-4BF9-98B8-75F3C4A49D04}"/>
          </ac:spMkLst>
        </pc:spChg>
        <pc:spChg chg="del mod">
          <ac:chgData name="Foolen-Torgerson, Kirstin" userId="5b944d74-38ac-4e01-9094-681b3a12cae9" providerId="ADAL" clId="{663ECB5C-9373-4460-AEF2-11B6C4DEF605}" dt="2021-06-07T15:57:42.251" v="2422" actId="478"/>
          <ac:spMkLst>
            <pc:docMk/>
            <pc:sldMk cId="323948442" sldId="376"/>
            <ac:spMk id="151" creationId="{0FBFECA7-40C5-4F62-8A3E-6B157E1F206D}"/>
          </ac:spMkLst>
        </pc:spChg>
        <pc:spChg chg="del mod">
          <ac:chgData name="Foolen-Torgerson, Kirstin" userId="5b944d74-38ac-4e01-9094-681b3a12cae9" providerId="ADAL" clId="{663ECB5C-9373-4460-AEF2-11B6C4DEF605}" dt="2021-06-07T15:57:42.251" v="2422" actId="478"/>
          <ac:spMkLst>
            <pc:docMk/>
            <pc:sldMk cId="323948442" sldId="376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7T15:57:42.251" v="2422" actId="478"/>
          <ac:spMkLst>
            <pc:docMk/>
            <pc:sldMk cId="323948442" sldId="376"/>
            <ac:spMk id="153" creationId="{EDB9D4B4-0768-42F4-A6F0-8C69FBF626B1}"/>
          </ac:spMkLst>
        </pc:spChg>
        <pc:graphicFrameChg chg="add del modGraphic">
          <ac:chgData name="Foolen-Torgerson, Kirstin" userId="5b944d74-38ac-4e01-9094-681b3a12cae9" providerId="ADAL" clId="{663ECB5C-9373-4460-AEF2-11B6C4DEF605}" dt="2021-06-07T15:15:38.358" v="1979" actId="478"/>
          <ac:graphicFrameMkLst>
            <pc:docMk/>
            <pc:sldMk cId="323948442" sldId="376"/>
            <ac:graphicFrameMk id="43" creationId="{D857193D-432E-488A-9091-334D590C2326}"/>
          </ac:graphicFrameMkLst>
        </pc:graphicFrameChg>
        <pc:graphicFrameChg chg="add del">
          <ac:chgData name="Foolen-Torgerson, Kirstin" userId="5b944d74-38ac-4e01-9094-681b3a12cae9" providerId="ADAL" clId="{663ECB5C-9373-4460-AEF2-11B6C4DEF605}" dt="2021-06-07T15:15:38.358" v="1979" actId="478"/>
          <ac:graphicFrameMkLst>
            <pc:docMk/>
            <pc:sldMk cId="323948442" sldId="376"/>
            <ac:graphicFrameMk id="44" creationId="{9FD55A67-22E9-4AF7-B046-18A4AADC07A2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5:26:14.361" v="2110" actId="6549"/>
          <ac:graphicFrameMkLst>
            <pc:docMk/>
            <pc:sldMk cId="323948442" sldId="376"/>
            <ac:graphicFrameMk id="46" creationId="{7FD4D4DF-21E7-442F-9E97-AFD3B0A44B22}"/>
          </ac:graphicFrameMkLst>
        </pc:graphicFrameChg>
        <pc:graphicFrameChg chg="add">
          <ac:chgData name="Foolen-Torgerson, Kirstin" userId="5b944d74-38ac-4e01-9094-681b3a12cae9" providerId="ADAL" clId="{663ECB5C-9373-4460-AEF2-11B6C4DEF605}" dt="2021-06-07T15:24:47.300" v="2095"/>
          <ac:graphicFrameMkLst>
            <pc:docMk/>
            <pc:sldMk cId="323948442" sldId="376"/>
            <ac:graphicFrameMk id="47" creationId="{D03BF64A-A13F-4680-8764-04E2AC214E9B}"/>
          </ac:graphicFrameMkLst>
        </pc:graphicFrame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29" creationId="{E81A6561-57C6-40DF-A711-F445496D3390}"/>
          </ac:cxnSpMkLst>
        </pc:cxnChg>
        <pc:cxnChg chg="mod">
          <ac:chgData name="Foolen-Torgerson, Kirstin" userId="5b944d74-38ac-4e01-9094-681b3a12cae9" providerId="ADAL" clId="{663ECB5C-9373-4460-AEF2-11B6C4DEF605}" dt="2021-06-07T14:48:18.308" v="1906" actId="1035"/>
          <ac:cxnSpMkLst>
            <pc:docMk/>
            <pc:sldMk cId="323948442" sldId="376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36" creationId="{1F18410B-83D5-4DE7-8D2D-3B98904E707A}"/>
          </ac:cxnSpMkLst>
        </pc:cxn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39" creationId="{6D7E1230-B48D-4D76-A5C7-EB9CD9F85402}"/>
          </ac:cxnSpMkLst>
        </pc:cxnChg>
        <pc:cxnChg chg="mod">
          <ac:chgData name="Foolen-Torgerson, Kirstin" userId="5b944d74-38ac-4e01-9094-681b3a12cae9" providerId="ADAL" clId="{663ECB5C-9373-4460-AEF2-11B6C4DEF605}" dt="2021-06-07T14:48:18.308" v="1906" actId="1035"/>
          <ac:cxnSpMkLst>
            <pc:docMk/>
            <pc:sldMk cId="323948442" sldId="376"/>
            <ac:cxnSpMk id="40" creationId="{C4F74C40-32DA-472D-AD4D-94375578872E}"/>
          </ac:cxnSpMkLst>
        </pc:cxnChg>
        <pc:cxnChg chg="del mod">
          <ac:chgData name="Foolen-Torgerson, Kirstin" userId="5b944d74-38ac-4e01-9094-681b3a12cae9" providerId="ADAL" clId="{663ECB5C-9373-4460-AEF2-11B6C4DEF605}" dt="2021-06-04T13:18:24.812" v="487" actId="478"/>
          <ac:cxnSpMkLst>
            <pc:docMk/>
            <pc:sldMk cId="323948442" sldId="376"/>
            <ac:cxnSpMk id="42" creationId="{EC39CF0E-8060-44C9-A843-BD7D636268D8}"/>
          </ac:cxnSpMkLst>
        </pc:cxnChg>
        <pc:cxnChg chg="del mod">
          <ac:chgData name="Foolen-Torgerson, Kirstin" userId="5b944d74-38ac-4e01-9094-681b3a12cae9" providerId="ADAL" clId="{663ECB5C-9373-4460-AEF2-11B6C4DEF605}" dt="2021-06-04T13:18:24.255" v="486" actId="478"/>
          <ac:cxnSpMkLst>
            <pc:docMk/>
            <pc:sldMk cId="323948442" sldId="376"/>
            <ac:cxnSpMk id="43" creationId="{EE92AABB-C739-4CB6-8AD9-1B8F2AF49660}"/>
          </ac:cxnSpMkLst>
        </pc:cxnChg>
        <pc:cxnChg chg="mod">
          <ac:chgData name="Foolen-Torgerson, Kirstin" userId="5b944d74-38ac-4e01-9094-681b3a12cae9" providerId="ADAL" clId="{663ECB5C-9373-4460-AEF2-11B6C4DEF605}" dt="2021-06-07T14:48:18.308" v="1906" actId="1035"/>
          <ac:cxnSpMkLst>
            <pc:docMk/>
            <pc:sldMk cId="323948442" sldId="376"/>
            <ac:cxnSpMk id="45" creationId="{B1B26A84-351E-44B4-82A4-33248E944E45}"/>
          </ac:cxnSpMkLst>
        </pc:cxnChg>
        <pc:cxnChg chg="del mod">
          <ac:chgData name="Foolen-Torgerson, Kirstin" userId="5b944d74-38ac-4e01-9094-681b3a12cae9" providerId="ADAL" clId="{663ECB5C-9373-4460-AEF2-11B6C4DEF605}" dt="2021-06-04T13:18:22.729" v="485" actId="478"/>
          <ac:cxnSpMkLst>
            <pc:docMk/>
            <pc:sldMk cId="323948442" sldId="376"/>
            <ac:cxnSpMk id="46" creationId="{221D2755-B9FE-4C23-A765-DC43916895D3}"/>
          </ac:cxnSpMkLst>
        </pc:cxnChg>
        <pc:cxnChg chg="del mod">
          <ac:chgData name="Foolen-Torgerson, Kirstin" userId="5b944d74-38ac-4e01-9094-681b3a12cae9" providerId="ADAL" clId="{663ECB5C-9373-4460-AEF2-11B6C4DEF605}" dt="2021-06-07T08:52:43.275" v="696" actId="478"/>
          <ac:cxnSpMkLst>
            <pc:docMk/>
            <pc:sldMk cId="323948442" sldId="376"/>
            <ac:cxnSpMk id="47" creationId="{3F90C985-7483-4F9D-8767-CB8D92B3DDC9}"/>
          </ac:cxnSpMkLst>
        </pc:cxn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50" creationId="{E115AE98-D769-42F8-B6EE-2FA9DC8D67D6}"/>
          </ac:cxnSpMkLst>
        </pc:cxnChg>
        <pc:cxnChg chg="del mod">
          <ac:chgData name="Foolen-Torgerson, Kirstin" userId="5b944d74-38ac-4e01-9094-681b3a12cae9" providerId="ADAL" clId="{663ECB5C-9373-4460-AEF2-11B6C4DEF605}" dt="2021-06-04T13:28:27.559" v="643" actId="478"/>
          <ac:cxnSpMkLst>
            <pc:docMk/>
            <pc:sldMk cId="323948442" sldId="376"/>
            <ac:cxnSpMk id="51" creationId="{38BA09C4-EFA7-4921-A28B-E9506AACC27D}"/>
          </ac:cxnSpMkLst>
        </pc:cxnChg>
        <pc:cxnChg chg="add mod">
          <ac:chgData name="Foolen-Torgerson, Kirstin" userId="5b944d74-38ac-4e01-9094-681b3a12cae9" providerId="ADAL" clId="{663ECB5C-9373-4460-AEF2-11B6C4DEF605}" dt="2021-06-07T14:48:18.308" v="1906" actId="1035"/>
          <ac:cxnSpMkLst>
            <pc:docMk/>
            <pc:sldMk cId="323948442" sldId="376"/>
            <ac:cxnSpMk id="54" creationId="{04719736-8A08-4F35-A2C0-24DE95DD2A88}"/>
          </ac:cxnSpMkLst>
        </pc:cxnChg>
        <pc:cxnChg chg="del mod">
          <ac:chgData name="Foolen-Torgerson, Kirstin" userId="5b944d74-38ac-4e01-9094-681b3a12cae9" providerId="ADAL" clId="{663ECB5C-9373-4460-AEF2-11B6C4DEF605}" dt="2021-06-04T13:27:38.654" v="630" actId="478"/>
          <ac:cxnSpMkLst>
            <pc:docMk/>
            <pc:sldMk cId="323948442" sldId="376"/>
            <ac:cxnSpMk id="57" creationId="{D81A1DB3-3D51-4D4C-B32B-163362AD8BE7}"/>
          </ac:cxnSpMkLst>
        </pc:cxnChg>
        <pc:cxnChg chg="mod">
          <ac:chgData name="Foolen-Torgerson, Kirstin" userId="5b944d74-38ac-4e01-9094-681b3a12cae9" providerId="ADAL" clId="{663ECB5C-9373-4460-AEF2-11B6C4DEF605}" dt="2021-06-07T14:48:31.921" v="1908" actId="108"/>
          <ac:cxnSpMkLst>
            <pc:docMk/>
            <pc:sldMk cId="323948442" sldId="376"/>
            <ac:cxnSpMk id="59" creationId="{DB16FC92-C170-409C-B452-AFA5CD74356A}"/>
          </ac:cxnSpMkLst>
        </pc:cxnChg>
        <pc:cxnChg chg="del mod">
          <ac:chgData name="Foolen-Torgerson, Kirstin" userId="5b944d74-38ac-4e01-9094-681b3a12cae9" providerId="ADAL" clId="{663ECB5C-9373-4460-AEF2-11B6C4DEF605}" dt="2021-06-04T13:27:38.654" v="630" actId="478"/>
          <ac:cxnSpMkLst>
            <pc:docMk/>
            <pc:sldMk cId="323948442" sldId="376"/>
            <ac:cxnSpMk id="60" creationId="{88DD8C70-B0A0-4E30-BE3F-72BBFC6F92DF}"/>
          </ac:cxnSpMkLst>
        </pc:cxnChg>
        <pc:cxnChg chg="add del mod">
          <ac:chgData name="Foolen-Torgerson, Kirstin" userId="5b944d74-38ac-4e01-9094-681b3a12cae9" providerId="ADAL" clId="{663ECB5C-9373-4460-AEF2-11B6C4DEF605}" dt="2021-06-04T13:28:29.602" v="644" actId="478"/>
          <ac:cxnSpMkLst>
            <pc:docMk/>
            <pc:sldMk cId="323948442" sldId="376"/>
            <ac:cxnSpMk id="61" creationId="{6D6CCFC3-D510-4678-BB42-B465440B412F}"/>
          </ac:cxnSpMkLst>
        </pc:cxnChg>
        <pc:cxnChg chg="add del mod">
          <ac:chgData name="Foolen-Torgerson, Kirstin" userId="5b944d74-38ac-4e01-9094-681b3a12cae9" providerId="ADAL" clId="{663ECB5C-9373-4460-AEF2-11B6C4DEF605}" dt="2021-06-04T13:28:27.559" v="643" actId="478"/>
          <ac:cxnSpMkLst>
            <pc:docMk/>
            <pc:sldMk cId="323948442" sldId="376"/>
            <ac:cxnSpMk id="63" creationId="{11992620-DB1F-4708-B923-89566BD75E99}"/>
          </ac:cxnSpMkLst>
        </pc:cxnChg>
        <pc:cxnChg chg="add del mod">
          <ac:chgData name="Foolen-Torgerson, Kirstin" userId="5b944d74-38ac-4e01-9094-681b3a12cae9" providerId="ADAL" clId="{663ECB5C-9373-4460-AEF2-11B6C4DEF605}" dt="2021-06-04T13:28:29.602" v="644" actId="478"/>
          <ac:cxnSpMkLst>
            <pc:docMk/>
            <pc:sldMk cId="323948442" sldId="376"/>
            <ac:cxnSpMk id="65" creationId="{85C1B6C8-A8B9-4F1B-9CB5-129DD48BA96A}"/>
          </ac:cxnSpMkLst>
        </pc:cxnChg>
        <pc:cxnChg chg="del mod">
          <ac:chgData name="Foolen-Torgerson, Kirstin" userId="5b944d74-38ac-4e01-9094-681b3a12cae9" providerId="ADAL" clId="{663ECB5C-9373-4460-AEF2-11B6C4DEF605}" dt="2021-06-04T13:27:38.654" v="630" actId="478"/>
          <ac:cxnSpMkLst>
            <pc:docMk/>
            <pc:sldMk cId="323948442" sldId="376"/>
            <ac:cxnSpMk id="67" creationId="{098F0A3E-14E4-4AFE-AA6E-8CFF0D78DA5C}"/>
          </ac:cxnSpMkLst>
        </pc:cxn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85" creationId="{1AFAF185-9DEF-4C28-899E-071D8618561B}"/>
          </ac:cxnSpMkLst>
        </pc:cxnChg>
        <pc:cxnChg chg="add mod">
          <ac:chgData name="Foolen-Torgerson, Kirstin" userId="5b944d74-38ac-4e01-9094-681b3a12cae9" providerId="ADAL" clId="{663ECB5C-9373-4460-AEF2-11B6C4DEF605}" dt="2021-06-07T14:48:18.308" v="1906" actId="1035"/>
          <ac:cxnSpMkLst>
            <pc:docMk/>
            <pc:sldMk cId="323948442" sldId="376"/>
            <ac:cxnSpMk id="86" creationId="{3600E863-3739-4CA2-B349-0175CB0A7425}"/>
          </ac:cxnSpMkLst>
        </pc:cxnChg>
        <pc:cxnChg chg="add mod">
          <ac:chgData name="Foolen-Torgerson, Kirstin" userId="5b944d74-38ac-4e01-9094-681b3a12cae9" providerId="ADAL" clId="{663ECB5C-9373-4460-AEF2-11B6C4DEF605}" dt="2021-06-07T14:48:18.308" v="1906" actId="1035"/>
          <ac:cxnSpMkLst>
            <pc:docMk/>
            <pc:sldMk cId="323948442" sldId="376"/>
            <ac:cxnSpMk id="87" creationId="{B1A8BA39-AFCD-45ED-9C59-B374C3B7CD67}"/>
          </ac:cxnSpMkLst>
        </pc:cxnChg>
        <pc:cxnChg chg="add del mod">
          <ac:chgData name="Foolen-Torgerson, Kirstin" userId="5b944d74-38ac-4e01-9094-681b3a12cae9" providerId="ADAL" clId="{663ECB5C-9373-4460-AEF2-11B6C4DEF605}" dt="2021-06-04T13:28:08.864" v="639" actId="478"/>
          <ac:cxnSpMkLst>
            <pc:docMk/>
            <pc:sldMk cId="323948442" sldId="376"/>
            <ac:cxnSpMk id="92" creationId="{0A9B4A0D-A202-45E9-8115-CE758E345461}"/>
          </ac:cxnSpMkLst>
        </pc:cxnChg>
        <pc:cxnChg chg="add del mod">
          <ac:chgData name="Foolen-Torgerson, Kirstin" userId="5b944d74-38ac-4e01-9094-681b3a12cae9" providerId="ADAL" clId="{663ECB5C-9373-4460-AEF2-11B6C4DEF605}" dt="2021-06-04T13:28:08.864" v="639" actId="478"/>
          <ac:cxnSpMkLst>
            <pc:docMk/>
            <pc:sldMk cId="323948442" sldId="376"/>
            <ac:cxnSpMk id="94" creationId="{D9255325-37E5-4D48-A8A8-33D0863334DB}"/>
          </ac:cxnSpMkLst>
        </pc:cxn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96" creationId="{FEDF2D38-9668-4092-BF27-0F24F989CE19}"/>
          </ac:cxnSpMkLst>
        </pc:cxnChg>
        <pc:cxnChg chg="mod">
          <ac:chgData name="Foolen-Torgerson, Kirstin" userId="5b944d74-38ac-4e01-9094-681b3a12cae9" providerId="ADAL" clId="{663ECB5C-9373-4460-AEF2-11B6C4DEF605}" dt="2021-06-04T13:24:39.207" v="556" actId="403"/>
          <ac:cxnSpMkLst>
            <pc:docMk/>
            <pc:sldMk cId="323948442" sldId="376"/>
            <ac:cxnSpMk id="106" creationId="{EF6493B4-4852-4633-A376-9259E5FC4826}"/>
          </ac:cxnSpMkLst>
        </pc:cxnChg>
        <pc:cxnChg chg="del mod">
          <ac:chgData name="Foolen-Torgerson, Kirstin" userId="5b944d74-38ac-4e01-9094-681b3a12cae9" providerId="ADAL" clId="{663ECB5C-9373-4460-AEF2-11B6C4DEF605}" dt="2021-06-07T15:57:42.251" v="2422" actId="478"/>
          <ac:cxnSpMkLst>
            <pc:docMk/>
            <pc:sldMk cId="323948442" sldId="376"/>
            <ac:cxnSpMk id="143" creationId="{D6A3B497-0D2D-4B51-963B-388C64CA5A30}"/>
          </ac:cxnSpMkLst>
        </pc:cxnChg>
        <pc:cxnChg chg="del mod">
          <ac:chgData name="Foolen-Torgerson, Kirstin" userId="5b944d74-38ac-4e01-9094-681b3a12cae9" providerId="ADAL" clId="{663ECB5C-9373-4460-AEF2-11B6C4DEF605}" dt="2021-06-07T15:57:42.251" v="2422" actId="478"/>
          <ac:cxnSpMkLst>
            <pc:docMk/>
            <pc:sldMk cId="323948442" sldId="376"/>
            <ac:cxnSpMk id="144" creationId="{3DE38A07-56E3-466C-8D99-EC32A50DAD61}"/>
          </ac:cxnSpMkLst>
        </pc:cxnChg>
        <pc:cxnChg chg="del mod">
          <ac:chgData name="Foolen-Torgerson, Kirstin" userId="5b944d74-38ac-4e01-9094-681b3a12cae9" providerId="ADAL" clId="{663ECB5C-9373-4460-AEF2-11B6C4DEF605}" dt="2021-06-07T15:57:42.251" v="2422" actId="478"/>
          <ac:cxnSpMkLst>
            <pc:docMk/>
            <pc:sldMk cId="323948442" sldId="376"/>
            <ac:cxnSpMk id="146" creationId="{A74FB192-11B1-460A-9BB4-B93C2242F5D3}"/>
          </ac:cxnSpMkLst>
        </pc:cxnChg>
        <pc:cxnChg chg="del mod">
          <ac:chgData name="Foolen-Torgerson, Kirstin" userId="5b944d74-38ac-4e01-9094-681b3a12cae9" providerId="ADAL" clId="{663ECB5C-9373-4460-AEF2-11B6C4DEF605}" dt="2021-06-07T15:57:42.251" v="2422" actId="478"/>
          <ac:cxnSpMkLst>
            <pc:docMk/>
            <pc:sldMk cId="323948442" sldId="376"/>
            <ac:cxnSpMk id="147" creationId="{CDF9FAEB-16E2-4E2B-8346-FF2357C3E637}"/>
          </ac:cxnSpMkLst>
        </pc:cxnChg>
        <pc:cxnChg chg="del mod">
          <ac:chgData name="Foolen-Torgerson, Kirstin" userId="5b944d74-38ac-4e01-9094-681b3a12cae9" providerId="ADAL" clId="{663ECB5C-9373-4460-AEF2-11B6C4DEF605}" dt="2021-06-07T15:57:42.251" v="2422" actId="478"/>
          <ac:cxnSpMkLst>
            <pc:docMk/>
            <pc:sldMk cId="323948442" sldId="376"/>
            <ac:cxnSpMk id="148" creationId="{17C5EE7D-DCA7-4293-8B5D-AF20FC904228}"/>
          </ac:cxnSpMkLst>
        </pc:cxnChg>
      </pc:sldChg>
      <pc:sldChg chg="addSp delSp modSp add del">
        <pc:chgData name="Foolen-Torgerson, Kirstin" userId="5b944d74-38ac-4e01-9094-681b3a12cae9" providerId="ADAL" clId="{663ECB5C-9373-4460-AEF2-11B6C4DEF605}" dt="2021-06-07T08:52:56.001" v="700" actId="2696"/>
        <pc:sldMkLst>
          <pc:docMk/>
          <pc:sldMk cId="1347320628" sldId="377"/>
        </pc:sldMkLst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31" creationId="{9176A30B-CDC7-45D0-B71B-BE45A6E75B7D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34" creationId="{DBDF493B-940D-49B7-A3B7-69BF22ABC1F1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35" creationId="{D3C3B807-FE03-41A9-91DD-59A0C56F349F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38" creationId="{391CD403-9E5D-4FB9-B758-4B37BDC790EB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41" creationId="{97279DE9-EA49-401B-BF35-9D0E112B30B5}"/>
          </ac:spMkLst>
        </pc:spChg>
        <pc:spChg chg="del">
          <ac:chgData name="Foolen-Torgerson, Kirstin" userId="5b944d74-38ac-4e01-9094-681b3a12cae9" providerId="ADAL" clId="{663ECB5C-9373-4460-AEF2-11B6C4DEF605}" dt="2021-06-04T13:17:30.566" v="471" actId="478"/>
          <ac:spMkLst>
            <pc:docMk/>
            <pc:sldMk cId="1347320628" sldId="377"/>
            <ac:spMk id="44" creationId="{7526CD38-006D-4D9D-9A16-3E5892994EBD}"/>
          </ac:spMkLst>
        </pc:spChg>
        <pc:spChg chg="add 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47" creationId="{97A44432-FA9D-48ED-A32C-8AC8CF89CE4C}"/>
          </ac:spMkLst>
        </pc:spChg>
        <pc:spChg chg="del">
          <ac:chgData name="Foolen-Torgerson, Kirstin" userId="5b944d74-38ac-4e01-9094-681b3a12cae9" providerId="ADAL" clId="{663ECB5C-9373-4460-AEF2-11B6C4DEF605}" dt="2021-06-04T13:17:37.712" v="472" actId="478"/>
          <ac:spMkLst>
            <pc:docMk/>
            <pc:sldMk cId="1347320628" sldId="377"/>
            <ac:spMk id="48" creationId="{429AD8F7-DB0D-49F6-BB65-F18814470247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56" creationId="{9151288F-5DC3-478E-A6C6-4EE3B466D19E}"/>
          </ac:spMkLst>
        </pc:spChg>
        <pc:spChg chg="add del">
          <ac:chgData name="Foolen-Torgerson, Kirstin" userId="5b944d74-38ac-4e01-9094-681b3a12cae9" providerId="ADAL" clId="{663ECB5C-9373-4460-AEF2-11B6C4DEF605}" dt="2021-06-04T13:25:49.992" v="597" actId="478"/>
          <ac:spMkLst>
            <pc:docMk/>
            <pc:sldMk cId="1347320628" sldId="377"/>
            <ac:spMk id="58" creationId="{40312570-BFA3-4141-8441-AD6EE86B0815}"/>
          </ac:spMkLst>
        </pc:spChg>
        <pc:spChg chg="add del">
          <ac:chgData name="Foolen-Torgerson, Kirstin" userId="5b944d74-38ac-4e01-9094-681b3a12cae9" providerId="ADAL" clId="{663ECB5C-9373-4460-AEF2-11B6C4DEF605}" dt="2021-06-04T13:25:49.992" v="597" actId="478"/>
          <ac:spMkLst>
            <pc:docMk/>
            <pc:sldMk cId="1347320628" sldId="377"/>
            <ac:spMk id="61" creationId="{49C5941B-D9D3-4C62-88F2-1542B5337459}"/>
          </ac:spMkLst>
        </pc:spChg>
        <pc:spChg chg="add del">
          <ac:chgData name="Foolen-Torgerson, Kirstin" userId="5b944d74-38ac-4e01-9094-681b3a12cae9" providerId="ADAL" clId="{663ECB5C-9373-4460-AEF2-11B6C4DEF605}" dt="2021-06-04T13:25:49.992" v="597" actId="478"/>
          <ac:spMkLst>
            <pc:docMk/>
            <pc:sldMk cId="1347320628" sldId="377"/>
            <ac:spMk id="62" creationId="{A0B8E9ED-CA9A-4182-81C2-5D80D220FA6A}"/>
          </ac:spMkLst>
        </pc:spChg>
        <pc:spChg chg="add del">
          <ac:chgData name="Foolen-Torgerson, Kirstin" userId="5b944d74-38ac-4e01-9094-681b3a12cae9" providerId="ADAL" clId="{663ECB5C-9373-4460-AEF2-11B6C4DEF605}" dt="2021-06-04T13:25:49.992" v="597" actId="478"/>
          <ac:spMkLst>
            <pc:docMk/>
            <pc:sldMk cId="1347320628" sldId="377"/>
            <ac:spMk id="63" creationId="{CD3B7CBB-CEF0-4D8D-BF77-D14BF67AA080}"/>
          </ac:spMkLst>
        </pc:spChg>
        <pc:spChg chg="add del">
          <ac:chgData name="Foolen-Torgerson, Kirstin" userId="5b944d74-38ac-4e01-9094-681b3a12cae9" providerId="ADAL" clId="{663ECB5C-9373-4460-AEF2-11B6C4DEF605}" dt="2021-06-04T13:25:49.992" v="597" actId="478"/>
          <ac:spMkLst>
            <pc:docMk/>
            <pc:sldMk cId="1347320628" sldId="377"/>
            <ac:spMk id="64" creationId="{B90442E5-3749-4141-9AB0-F1A3382F322E}"/>
          </ac:spMkLst>
        </pc:spChg>
        <pc:spChg chg="add">
          <ac:chgData name="Foolen-Torgerson, Kirstin" userId="5b944d74-38ac-4e01-9094-681b3a12cae9" providerId="ADAL" clId="{663ECB5C-9373-4460-AEF2-11B6C4DEF605}" dt="2021-06-04T13:25:50.242" v="598"/>
          <ac:spMkLst>
            <pc:docMk/>
            <pc:sldMk cId="1347320628" sldId="377"/>
            <ac:spMk id="70" creationId="{16DBCE9D-65F3-49B0-9151-82C78BD88D36}"/>
          </ac:spMkLst>
        </pc:spChg>
        <pc:spChg chg="add">
          <ac:chgData name="Foolen-Torgerson, Kirstin" userId="5b944d74-38ac-4e01-9094-681b3a12cae9" providerId="ADAL" clId="{663ECB5C-9373-4460-AEF2-11B6C4DEF605}" dt="2021-06-04T13:25:50.242" v="598"/>
          <ac:spMkLst>
            <pc:docMk/>
            <pc:sldMk cId="1347320628" sldId="377"/>
            <ac:spMk id="71" creationId="{70BF00E4-DEFB-4679-8406-C0427483003C}"/>
          </ac:spMkLst>
        </pc:spChg>
        <pc:spChg chg="add">
          <ac:chgData name="Foolen-Torgerson, Kirstin" userId="5b944d74-38ac-4e01-9094-681b3a12cae9" providerId="ADAL" clId="{663ECB5C-9373-4460-AEF2-11B6C4DEF605}" dt="2021-06-04T13:25:50.242" v="598"/>
          <ac:spMkLst>
            <pc:docMk/>
            <pc:sldMk cId="1347320628" sldId="377"/>
            <ac:spMk id="72" creationId="{CEDE7FEE-8EC4-4E48-8121-3459EACAC612}"/>
          </ac:spMkLst>
        </pc:spChg>
        <pc:spChg chg="add">
          <ac:chgData name="Foolen-Torgerson, Kirstin" userId="5b944d74-38ac-4e01-9094-681b3a12cae9" providerId="ADAL" clId="{663ECB5C-9373-4460-AEF2-11B6C4DEF605}" dt="2021-06-04T13:25:50.242" v="598"/>
          <ac:spMkLst>
            <pc:docMk/>
            <pc:sldMk cId="1347320628" sldId="377"/>
            <ac:spMk id="73" creationId="{2EF4C075-F183-4937-B323-111F7DE07D1F}"/>
          </ac:spMkLst>
        </pc:spChg>
        <pc:spChg chg="add">
          <ac:chgData name="Foolen-Torgerson, Kirstin" userId="5b944d74-38ac-4e01-9094-681b3a12cae9" providerId="ADAL" clId="{663ECB5C-9373-4460-AEF2-11B6C4DEF605}" dt="2021-06-04T13:25:50.242" v="598"/>
          <ac:spMkLst>
            <pc:docMk/>
            <pc:sldMk cId="1347320628" sldId="377"/>
            <ac:spMk id="74" creationId="{48701AC8-C1E5-45E3-9216-D7BEFD5D7305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84" creationId="{499930EB-C32A-4AC0-8FF4-F0EB0433098D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663ECB5C-9373-4460-AEF2-11B6C4DEF605}" dt="2021-06-07T08:52:10.536" v="691" actId="122"/>
          <ac:spMkLst>
            <pc:docMk/>
            <pc:sldMk cId="1347320628" sldId="377"/>
            <ac:spMk id="108" creationId="{31D39DFA-81B7-489E-9DC5-78D8560A9B8C}"/>
          </ac:spMkLst>
        </pc:spChg>
        <pc:spChg chg="del mod">
          <ac:chgData name="Foolen-Torgerson, Kirstin" userId="5b944d74-38ac-4e01-9094-681b3a12cae9" providerId="ADAL" clId="{663ECB5C-9373-4460-AEF2-11B6C4DEF605}" dt="2021-06-04T13:24:24.615" v="553" actId="478"/>
          <ac:spMkLst>
            <pc:docMk/>
            <pc:sldMk cId="1347320628" sldId="377"/>
            <ac:spMk id="149" creationId="{624D13D0-0C8A-4544-B02C-22999C1CA2E5}"/>
          </ac:spMkLst>
        </pc:spChg>
        <pc:spChg chg="del mod">
          <ac:chgData name="Foolen-Torgerson, Kirstin" userId="5b944d74-38ac-4e01-9094-681b3a12cae9" providerId="ADAL" clId="{663ECB5C-9373-4460-AEF2-11B6C4DEF605}" dt="2021-06-04T13:24:24.615" v="553" actId="478"/>
          <ac:spMkLst>
            <pc:docMk/>
            <pc:sldMk cId="1347320628" sldId="377"/>
            <ac:spMk id="150" creationId="{C437AB5D-7B5F-4BF9-98B8-75F3C4A49D04}"/>
          </ac:spMkLst>
        </pc:spChg>
        <pc:spChg chg="del mod">
          <ac:chgData name="Foolen-Torgerson, Kirstin" userId="5b944d74-38ac-4e01-9094-681b3a12cae9" providerId="ADAL" clId="{663ECB5C-9373-4460-AEF2-11B6C4DEF605}" dt="2021-06-04T13:24:24.615" v="553" actId="478"/>
          <ac:spMkLst>
            <pc:docMk/>
            <pc:sldMk cId="1347320628" sldId="377"/>
            <ac:spMk id="151" creationId="{0FBFECA7-40C5-4F62-8A3E-6B157E1F206D}"/>
          </ac:spMkLst>
        </pc:spChg>
        <pc:spChg chg="del mod">
          <ac:chgData name="Foolen-Torgerson, Kirstin" userId="5b944d74-38ac-4e01-9094-681b3a12cae9" providerId="ADAL" clId="{663ECB5C-9373-4460-AEF2-11B6C4DEF605}" dt="2021-06-04T13:24:24.615" v="553" actId="478"/>
          <ac:spMkLst>
            <pc:docMk/>
            <pc:sldMk cId="1347320628" sldId="377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4T13:24:24.615" v="553" actId="478"/>
          <ac:spMkLst>
            <pc:docMk/>
            <pc:sldMk cId="1347320628" sldId="377"/>
            <ac:spMk id="153" creationId="{EDB9D4B4-0768-42F4-A6F0-8C69FBF626B1}"/>
          </ac:spMkLst>
        </pc:sp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29" creationId="{E81A6561-57C6-40DF-A711-F445496D3390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4T13:26:37.761" v="607" actId="403"/>
          <ac:cxnSpMkLst>
            <pc:docMk/>
            <pc:sldMk cId="1347320628" sldId="377"/>
            <ac:cxnSpMk id="36" creationId="{1F18410B-83D5-4DE7-8D2D-3B98904E707A}"/>
          </ac:cxnSpMkLst>
        </pc:cxnChg>
        <pc:cxnChg chg="mod">
          <ac:chgData name="Foolen-Torgerson, Kirstin" userId="5b944d74-38ac-4e01-9094-681b3a12cae9" providerId="ADAL" clId="{663ECB5C-9373-4460-AEF2-11B6C4DEF605}" dt="2021-06-04T13:26:37.761" v="607" actId="403"/>
          <ac:cxnSpMkLst>
            <pc:docMk/>
            <pc:sldMk cId="1347320628" sldId="377"/>
            <ac:cxnSpMk id="39" creationId="{6D7E1230-B48D-4D76-A5C7-EB9CD9F85402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40" creationId="{C4F74C40-32DA-472D-AD4D-94375578872E}"/>
          </ac:cxnSpMkLst>
        </pc:cxnChg>
        <pc:cxnChg chg="del mod">
          <ac:chgData name="Foolen-Torgerson, Kirstin" userId="5b944d74-38ac-4e01-9094-681b3a12cae9" providerId="ADAL" clId="{663ECB5C-9373-4460-AEF2-11B6C4DEF605}" dt="2021-06-04T13:17:41.054" v="474" actId="478"/>
          <ac:cxnSpMkLst>
            <pc:docMk/>
            <pc:sldMk cId="1347320628" sldId="377"/>
            <ac:cxnSpMk id="42" creationId="{EC39CF0E-8060-44C9-A843-BD7D636268D8}"/>
          </ac:cxnSpMkLst>
        </pc:cxnChg>
        <pc:cxnChg chg="del mod">
          <ac:chgData name="Foolen-Torgerson, Kirstin" userId="5b944d74-38ac-4e01-9094-681b3a12cae9" providerId="ADAL" clId="{663ECB5C-9373-4460-AEF2-11B6C4DEF605}" dt="2021-06-04T13:17:39.464" v="473" actId="478"/>
          <ac:cxnSpMkLst>
            <pc:docMk/>
            <pc:sldMk cId="1347320628" sldId="377"/>
            <ac:cxnSpMk id="43" creationId="{EE92AABB-C739-4CB6-8AD9-1B8F2AF49660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45" creationId="{B1B26A84-351E-44B4-82A4-33248E944E45}"/>
          </ac:cxnSpMkLst>
        </pc:cxnChg>
        <pc:cxnChg chg="del mod">
          <ac:chgData name="Foolen-Torgerson, Kirstin" userId="5b944d74-38ac-4e01-9094-681b3a12cae9" providerId="ADAL" clId="{663ECB5C-9373-4460-AEF2-11B6C4DEF605}" dt="2021-06-04T13:17:37.712" v="472" actId="478"/>
          <ac:cxnSpMkLst>
            <pc:docMk/>
            <pc:sldMk cId="1347320628" sldId="377"/>
            <ac:cxnSpMk id="46" creationId="{221D2755-B9FE-4C23-A765-DC43916895D3}"/>
          </ac:cxnSpMkLst>
        </pc:cxnChg>
        <pc:cxnChg chg="add 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49" creationId="{EC595432-8866-4EB5-B44A-F4C4BAED5EE7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50" creationId="{E115AE98-D769-42F8-B6EE-2FA9DC8D67D6}"/>
          </ac:cxnSpMkLst>
        </pc:cxnChg>
        <pc:cxnChg chg="add del">
          <ac:chgData name="Foolen-Torgerson, Kirstin" userId="5b944d74-38ac-4e01-9094-681b3a12cae9" providerId="ADAL" clId="{663ECB5C-9373-4460-AEF2-11B6C4DEF605}" dt="2021-06-04T13:25:49.992" v="597" actId="478"/>
          <ac:cxnSpMkLst>
            <pc:docMk/>
            <pc:sldMk cId="1347320628" sldId="377"/>
            <ac:cxnSpMk id="51" creationId="{C4EEDC67-5227-457C-A7DE-4343F8B9BA6A}"/>
          </ac:cxnSpMkLst>
        </pc:cxnChg>
        <pc:cxnChg chg="add del">
          <ac:chgData name="Foolen-Torgerson, Kirstin" userId="5b944d74-38ac-4e01-9094-681b3a12cae9" providerId="ADAL" clId="{663ECB5C-9373-4460-AEF2-11B6C4DEF605}" dt="2021-06-04T13:25:49.992" v="597" actId="478"/>
          <ac:cxnSpMkLst>
            <pc:docMk/>
            <pc:sldMk cId="1347320628" sldId="377"/>
            <ac:cxnSpMk id="52" creationId="{4CB73FED-7CA2-4E64-A5D2-B99D7A65E658}"/>
          </ac:cxnSpMkLst>
        </pc:cxnChg>
        <pc:cxnChg chg="add del">
          <ac:chgData name="Foolen-Torgerson, Kirstin" userId="5b944d74-38ac-4e01-9094-681b3a12cae9" providerId="ADAL" clId="{663ECB5C-9373-4460-AEF2-11B6C4DEF605}" dt="2021-06-04T13:25:49.992" v="597" actId="478"/>
          <ac:cxnSpMkLst>
            <pc:docMk/>
            <pc:sldMk cId="1347320628" sldId="377"/>
            <ac:cxnSpMk id="53" creationId="{8DCDE1CA-582A-4B2A-9A4A-458F917EA6A9}"/>
          </ac:cxnSpMkLst>
        </pc:cxnChg>
        <pc:cxnChg chg="add del">
          <ac:chgData name="Foolen-Torgerson, Kirstin" userId="5b944d74-38ac-4e01-9094-681b3a12cae9" providerId="ADAL" clId="{663ECB5C-9373-4460-AEF2-11B6C4DEF605}" dt="2021-06-04T13:25:49.992" v="597" actId="478"/>
          <ac:cxnSpMkLst>
            <pc:docMk/>
            <pc:sldMk cId="1347320628" sldId="377"/>
            <ac:cxnSpMk id="54" creationId="{F25F8233-7507-4251-8BCE-64275C7ED40A}"/>
          </ac:cxnSpMkLst>
        </pc:cxnChg>
        <pc:cxnChg chg="add del">
          <ac:chgData name="Foolen-Torgerson, Kirstin" userId="5b944d74-38ac-4e01-9094-681b3a12cae9" providerId="ADAL" clId="{663ECB5C-9373-4460-AEF2-11B6C4DEF605}" dt="2021-06-04T13:25:49.992" v="597" actId="478"/>
          <ac:cxnSpMkLst>
            <pc:docMk/>
            <pc:sldMk cId="1347320628" sldId="377"/>
            <ac:cxnSpMk id="55" creationId="{56ADD278-AAFB-4505-9FCA-5F075A7D116F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57" creationId="{D81A1DB3-3D51-4D4C-B32B-163362AD8BE7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59" creationId="{DB16FC92-C170-409C-B452-AFA5CD74356A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60" creationId="{88DD8C70-B0A0-4E30-BE3F-72BBFC6F92DF}"/>
          </ac:cxnSpMkLst>
        </pc:cxnChg>
        <pc:cxnChg chg="add">
          <ac:chgData name="Foolen-Torgerson, Kirstin" userId="5b944d74-38ac-4e01-9094-681b3a12cae9" providerId="ADAL" clId="{663ECB5C-9373-4460-AEF2-11B6C4DEF605}" dt="2021-06-04T13:25:50.242" v="598"/>
          <ac:cxnSpMkLst>
            <pc:docMk/>
            <pc:sldMk cId="1347320628" sldId="377"/>
            <ac:cxnSpMk id="65" creationId="{7F2D5CC0-F639-4D7C-9002-43C278A608F0}"/>
          </ac:cxnSpMkLst>
        </pc:cxnChg>
        <pc:cxnChg chg="add">
          <ac:chgData name="Foolen-Torgerson, Kirstin" userId="5b944d74-38ac-4e01-9094-681b3a12cae9" providerId="ADAL" clId="{663ECB5C-9373-4460-AEF2-11B6C4DEF605}" dt="2021-06-04T13:25:50.242" v="598"/>
          <ac:cxnSpMkLst>
            <pc:docMk/>
            <pc:sldMk cId="1347320628" sldId="377"/>
            <ac:cxnSpMk id="66" creationId="{401558AD-9869-4D24-A668-FCA01AAD2633}"/>
          </ac:cxnSpMkLst>
        </pc:cxnChg>
        <pc:cxnChg chg="add">
          <ac:chgData name="Foolen-Torgerson, Kirstin" userId="5b944d74-38ac-4e01-9094-681b3a12cae9" providerId="ADAL" clId="{663ECB5C-9373-4460-AEF2-11B6C4DEF605}" dt="2021-06-04T13:25:50.242" v="598"/>
          <ac:cxnSpMkLst>
            <pc:docMk/>
            <pc:sldMk cId="1347320628" sldId="377"/>
            <ac:cxnSpMk id="67" creationId="{43DBC24D-70E8-4EF2-BC8A-0B651C619282}"/>
          </ac:cxnSpMkLst>
        </pc:cxnChg>
        <pc:cxnChg chg="add">
          <ac:chgData name="Foolen-Torgerson, Kirstin" userId="5b944d74-38ac-4e01-9094-681b3a12cae9" providerId="ADAL" clId="{663ECB5C-9373-4460-AEF2-11B6C4DEF605}" dt="2021-06-04T13:25:50.242" v="598"/>
          <ac:cxnSpMkLst>
            <pc:docMk/>
            <pc:sldMk cId="1347320628" sldId="377"/>
            <ac:cxnSpMk id="68" creationId="{B4106F4A-3A80-4D0E-8522-1BE8EE21BE6D}"/>
          </ac:cxnSpMkLst>
        </pc:cxnChg>
        <pc:cxnChg chg="add">
          <ac:chgData name="Foolen-Torgerson, Kirstin" userId="5b944d74-38ac-4e01-9094-681b3a12cae9" providerId="ADAL" clId="{663ECB5C-9373-4460-AEF2-11B6C4DEF605}" dt="2021-06-04T13:25:50.242" v="598"/>
          <ac:cxnSpMkLst>
            <pc:docMk/>
            <pc:sldMk cId="1347320628" sldId="377"/>
            <ac:cxnSpMk id="69" creationId="{50A11FF3-FADB-4810-9CD1-8F1A9AE95C95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4T13:26:44.065" v="608" actId="14100"/>
          <ac:cxnSpMkLst>
            <pc:docMk/>
            <pc:sldMk cId="1347320628" sldId="377"/>
            <ac:cxnSpMk id="85" creationId="{1AFAF185-9DEF-4C28-899E-071D8618561B}"/>
          </ac:cxnSpMkLst>
        </pc:cxnChg>
        <pc:cxnChg chg="mod">
          <ac:chgData name="Foolen-Torgerson, Kirstin" userId="5b944d74-38ac-4e01-9094-681b3a12cae9" providerId="ADAL" clId="{663ECB5C-9373-4460-AEF2-11B6C4DEF605}" dt="2021-06-04T13:26:37.761" v="607" actId="403"/>
          <ac:cxnSpMkLst>
            <pc:docMk/>
            <pc:sldMk cId="1347320628" sldId="377"/>
            <ac:cxnSpMk id="96" creationId="{FEDF2D38-9668-4092-BF27-0F24F989CE19}"/>
          </ac:cxnSpMkLst>
        </pc:cxnChg>
        <pc:cxnChg chg="mod">
          <ac:chgData name="Foolen-Torgerson, Kirstin" userId="5b944d74-38ac-4e01-9094-681b3a12cae9" providerId="ADAL" clId="{663ECB5C-9373-4460-AEF2-11B6C4DEF605}" dt="2021-06-04T13:26:37.761" v="607" actId="403"/>
          <ac:cxnSpMkLst>
            <pc:docMk/>
            <pc:sldMk cId="1347320628" sldId="377"/>
            <ac:cxnSpMk id="106" creationId="{EF6493B4-4852-4633-A376-9259E5FC4826}"/>
          </ac:cxnSpMkLst>
        </pc:cxnChg>
        <pc:cxnChg chg="del mod">
          <ac:chgData name="Foolen-Torgerson, Kirstin" userId="5b944d74-38ac-4e01-9094-681b3a12cae9" providerId="ADAL" clId="{663ECB5C-9373-4460-AEF2-11B6C4DEF605}" dt="2021-06-04T13:24:24.615" v="553" actId="478"/>
          <ac:cxnSpMkLst>
            <pc:docMk/>
            <pc:sldMk cId="1347320628" sldId="377"/>
            <ac:cxnSpMk id="143" creationId="{D6A3B497-0D2D-4B51-963B-388C64CA5A30}"/>
          </ac:cxnSpMkLst>
        </pc:cxnChg>
        <pc:cxnChg chg="del mod">
          <ac:chgData name="Foolen-Torgerson, Kirstin" userId="5b944d74-38ac-4e01-9094-681b3a12cae9" providerId="ADAL" clId="{663ECB5C-9373-4460-AEF2-11B6C4DEF605}" dt="2021-06-04T13:24:24.615" v="553" actId="478"/>
          <ac:cxnSpMkLst>
            <pc:docMk/>
            <pc:sldMk cId="1347320628" sldId="377"/>
            <ac:cxnSpMk id="144" creationId="{3DE38A07-56E3-466C-8D99-EC32A50DAD61}"/>
          </ac:cxnSpMkLst>
        </pc:cxnChg>
        <pc:cxnChg chg="del mod">
          <ac:chgData name="Foolen-Torgerson, Kirstin" userId="5b944d74-38ac-4e01-9094-681b3a12cae9" providerId="ADAL" clId="{663ECB5C-9373-4460-AEF2-11B6C4DEF605}" dt="2021-06-04T13:24:24.615" v="553" actId="478"/>
          <ac:cxnSpMkLst>
            <pc:docMk/>
            <pc:sldMk cId="1347320628" sldId="377"/>
            <ac:cxnSpMk id="146" creationId="{A74FB192-11B1-460A-9BB4-B93C2242F5D3}"/>
          </ac:cxnSpMkLst>
        </pc:cxnChg>
        <pc:cxnChg chg="del mod">
          <ac:chgData name="Foolen-Torgerson, Kirstin" userId="5b944d74-38ac-4e01-9094-681b3a12cae9" providerId="ADAL" clId="{663ECB5C-9373-4460-AEF2-11B6C4DEF605}" dt="2021-06-04T13:24:24.615" v="553" actId="478"/>
          <ac:cxnSpMkLst>
            <pc:docMk/>
            <pc:sldMk cId="1347320628" sldId="377"/>
            <ac:cxnSpMk id="147" creationId="{CDF9FAEB-16E2-4E2B-8346-FF2357C3E637}"/>
          </ac:cxnSpMkLst>
        </pc:cxnChg>
        <pc:cxnChg chg="del mod">
          <ac:chgData name="Foolen-Torgerson, Kirstin" userId="5b944d74-38ac-4e01-9094-681b3a12cae9" providerId="ADAL" clId="{663ECB5C-9373-4460-AEF2-11B6C4DEF605}" dt="2021-06-04T13:24:24.615" v="553" actId="478"/>
          <ac:cxnSpMkLst>
            <pc:docMk/>
            <pc:sldMk cId="1347320628" sldId="377"/>
            <ac:cxnSpMk id="148" creationId="{17C5EE7D-DCA7-4293-8B5D-AF20FC904228}"/>
          </ac:cxnSpMkLst>
        </pc:cxnChg>
      </pc:sldChg>
      <pc:sldChg chg="addSp delSp add del">
        <pc:chgData name="Foolen-Torgerson, Kirstin" userId="5b944d74-38ac-4e01-9094-681b3a12cae9" providerId="ADAL" clId="{663ECB5C-9373-4460-AEF2-11B6C4DEF605}" dt="2021-06-07T08:50:58.326" v="680" actId="2696"/>
        <pc:sldMkLst>
          <pc:docMk/>
          <pc:sldMk cId="2205478842" sldId="378"/>
        </pc:sldMkLst>
        <pc:spChg chg="add">
          <ac:chgData name="Foolen-Torgerson, Kirstin" userId="5b944d74-38ac-4e01-9094-681b3a12cae9" providerId="ADAL" clId="{663ECB5C-9373-4460-AEF2-11B6C4DEF605}" dt="2021-06-04T13:24:03.794" v="547"/>
          <ac:spMkLst>
            <pc:docMk/>
            <pc:sldMk cId="2205478842" sldId="378"/>
            <ac:spMk id="39" creationId="{83AA4B9A-7FD7-44A5-A19E-F4AB9E630A21}"/>
          </ac:spMkLst>
        </pc:spChg>
        <pc:spChg chg="add">
          <ac:chgData name="Foolen-Torgerson, Kirstin" userId="5b944d74-38ac-4e01-9094-681b3a12cae9" providerId="ADAL" clId="{663ECB5C-9373-4460-AEF2-11B6C4DEF605}" dt="2021-06-04T13:24:03.794" v="547"/>
          <ac:spMkLst>
            <pc:docMk/>
            <pc:sldMk cId="2205478842" sldId="378"/>
            <ac:spMk id="40" creationId="{F499E7C5-C788-4986-B0A0-DE7C9F14295F}"/>
          </ac:spMkLst>
        </pc:spChg>
        <pc:spChg chg="add">
          <ac:chgData name="Foolen-Torgerson, Kirstin" userId="5b944d74-38ac-4e01-9094-681b3a12cae9" providerId="ADAL" clId="{663ECB5C-9373-4460-AEF2-11B6C4DEF605}" dt="2021-06-04T13:24:03.794" v="547"/>
          <ac:spMkLst>
            <pc:docMk/>
            <pc:sldMk cId="2205478842" sldId="378"/>
            <ac:spMk id="41" creationId="{08BE78B2-CB07-4043-8467-67EDB0470B48}"/>
          </ac:spMkLst>
        </pc:spChg>
        <pc:spChg chg="add">
          <ac:chgData name="Foolen-Torgerson, Kirstin" userId="5b944d74-38ac-4e01-9094-681b3a12cae9" providerId="ADAL" clId="{663ECB5C-9373-4460-AEF2-11B6C4DEF605}" dt="2021-06-04T13:24:03.794" v="547"/>
          <ac:spMkLst>
            <pc:docMk/>
            <pc:sldMk cId="2205478842" sldId="378"/>
            <ac:spMk id="42" creationId="{DAAEC70D-3A3E-4B3E-974D-24B21DFD55DC}"/>
          </ac:spMkLst>
        </pc:spChg>
        <pc:spChg chg="add">
          <ac:chgData name="Foolen-Torgerson, Kirstin" userId="5b944d74-38ac-4e01-9094-681b3a12cae9" providerId="ADAL" clId="{663ECB5C-9373-4460-AEF2-11B6C4DEF605}" dt="2021-06-04T13:24:03.794" v="547"/>
          <ac:spMkLst>
            <pc:docMk/>
            <pc:sldMk cId="2205478842" sldId="378"/>
            <ac:spMk id="43" creationId="{B0194563-49B0-4434-B427-67642C13FE4D}"/>
          </ac:spMkLst>
        </pc:spChg>
        <pc:spChg chg="del">
          <ac:chgData name="Foolen-Torgerson, Kirstin" userId="5b944d74-38ac-4e01-9094-681b3a12cae9" providerId="ADAL" clId="{663ECB5C-9373-4460-AEF2-11B6C4DEF605}" dt="2021-06-04T13:24:05.936" v="548" actId="478"/>
          <ac:spMkLst>
            <pc:docMk/>
            <pc:sldMk cId="2205478842" sldId="378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663ECB5C-9373-4460-AEF2-11B6C4DEF605}" dt="2021-06-04T13:24:05.936" v="548" actId="478"/>
          <ac:spMkLst>
            <pc:docMk/>
            <pc:sldMk cId="2205478842" sldId="378"/>
            <ac:spMk id="150" creationId="{C437AB5D-7B5F-4BF9-98B8-75F3C4A49D04}"/>
          </ac:spMkLst>
        </pc:spChg>
        <pc:spChg chg="del">
          <ac:chgData name="Foolen-Torgerson, Kirstin" userId="5b944d74-38ac-4e01-9094-681b3a12cae9" providerId="ADAL" clId="{663ECB5C-9373-4460-AEF2-11B6C4DEF605}" dt="2021-06-04T13:24:05.936" v="548" actId="478"/>
          <ac:spMkLst>
            <pc:docMk/>
            <pc:sldMk cId="2205478842" sldId="378"/>
            <ac:spMk id="151" creationId="{0FBFECA7-40C5-4F62-8A3E-6B157E1F206D}"/>
          </ac:spMkLst>
        </pc:spChg>
        <pc:spChg chg="del">
          <ac:chgData name="Foolen-Torgerson, Kirstin" userId="5b944d74-38ac-4e01-9094-681b3a12cae9" providerId="ADAL" clId="{663ECB5C-9373-4460-AEF2-11B6C4DEF605}" dt="2021-06-04T13:24:05.936" v="548" actId="478"/>
          <ac:spMkLst>
            <pc:docMk/>
            <pc:sldMk cId="2205478842" sldId="378"/>
            <ac:spMk id="152" creationId="{743E3598-3257-4CE1-AFB7-B533133B9F34}"/>
          </ac:spMkLst>
        </pc:spChg>
        <pc:spChg chg="del">
          <ac:chgData name="Foolen-Torgerson, Kirstin" userId="5b944d74-38ac-4e01-9094-681b3a12cae9" providerId="ADAL" clId="{663ECB5C-9373-4460-AEF2-11B6C4DEF605}" dt="2021-06-04T13:24:05.936" v="548" actId="478"/>
          <ac:spMkLst>
            <pc:docMk/>
            <pc:sldMk cId="2205478842" sldId="378"/>
            <ac:spMk id="153" creationId="{EDB9D4B4-0768-42F4-A6F0-8C69FBF626B1}"/>
          </ac:spMkLst>
        </pc:spChg>
        <pc:cxnChg chg="add">
          <ac:chgData name="Foolen-Torgerson, Kirstin" userId="5b944d74-38ac-4e01-9094-681b3a12cae9" providerId="ADAL" clId="{663ECB5C-9373-4460-AEF2-11B6C4DEF605}" dt="2021-06-04T13:24:03.794" v="547"/>
          <ac:cxnSpMkLst>
            <pc:docMk/>
            <pc:sldMk cId="2205478842" sldId="378"/>
            <ac:cxnSpMk id="31" creationId="{72A3177D-1DFB-4284-B5D3-9A25AB3241D9}"/>
          </ac:cxnSpMkLst>
        </pc:cxnChg>
        <pc:cxnChg chg="add">
          <ac:chgData name="Foolen-Torgerson, Kirstin" userId="5b944d74-38ac-4e01-9094-681b3a12cae9" providerId="ADAL" clId="{663ECB5C-9373-4460-AEF2-11B6C4DEF605}" dt="2021-06-04T13:24:03.794" v="547"/>
          <ac:cxnSpMkLst>
            <pc:docMk/>
            <pc:sldMk cId="2205478842" sldId="378"/>
            <ac:cxnSpMk id="32" creationId="{63FBADB7-7CCC-4F45-A717-36991293BB49}"/>
          </ac:cxnSpMkLst>
        </pc:cxnChg>
        <pc:cxnChg chg="add">
          <ac:chgData name="Foolen-Torgerson, Kirstin" userId="5b944d74-38ac-4e01-9094-681b3a12cae9" providerId="ADAL" clId="{663ECB5C-9373-4460-AEF2-11B6C4DEF605}" dt="2021-06-04T13:24:03.794" v="547"/>
          <ac:cxnSpMkLst>
            <pc:docMk/>
            <pc:sldMk cId="2205478842" sldId="378"/>
            <ac:cxnSpMk id="33" creationId="{43381D10-BAF5-4F52-9A48-3291B2402CB4}"/>
          </ac:cxnSpMkLst>
        </pc:cxnChg>
        <pc:cxnChg chg="add">
          <ac:chgData name="Foolen-Torgerson, Kirstin" userId="5b944d74-38ac-4e01-9094-681b3a12cae9" providerId="ADAL" clId="{663ECB5C-9373-4460-AEF2-11B6C4DEF605}" dt="2021-06-04T13:24:03.794" v="547"/>
          <ac:cxnSpMkLst>
            <pc:docMk/>
            <pc:sldMk cId="2205478842" sldId="378"/>
            <ac:cxnSpMk id="37" creationId="{E098CB34-74F4-4752-B8D2-FA0BE07DB63A}"/>
          </ac:cxnSpMkLst>
        </pc:cxnChg>
        <pc:cxnChg chg="add">
          <ac:chgData name="Foolen-Torgerson, Kirstin" userId="5b944d74-38ac-4e01-9094-681b3a12cae9" providerId="ADAL" clId="{663ECB5C-9373-4460-AEF2-11B6C4DEF605}" dt="2021-06-04T13:24:03.794" v="547"/>
          <ac:cxnSpMkLst>
            <pc:docMk/>
            <pc:sldMk cId="2205478842" sldId="378"/>
            <ac:cxnSpMk id="38" creationId="{F1C9D355-F789-4475-B1DB-A0C3578E867F}"/>
          </ac:cxnSpMkLst>
        </pc:cxnChg>
        <pc:cxnChg chg="del">
          <ac:chgData name="Foolen-Torgerson, Kirstin" userId="5b944d74-38ac-4e01-9094-681b3a12cae9" providerId="ADAL" clId="{663ECB5C-9373-4460-AEF2-11B6C4DEF605}" dt="2021-06-04T13:24:05.936" v="548" actId="478"/>
          <ac:cxnSpMkLst>
            <pc:docMk/>
            <pc:sldMk cId="2205478842" sldId="378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663ECB5C-9373-4460-AEF2-11B6C4DEF605}" dt="2021-06-04T13:24:05.936" v="548" actId="478"/>
          <ac:cxnSpMkLst>
            <pc:docMk/>
            <pc:sldMk cId="2205478842" sldId="378"/>
            <ac:cxnSpMk id="144" creationId="{3DE38A07-56E3-466C-8D99-EC32A50DAD61}"/>
          </ac:cxnSpMkLst>
        </pc:cxnChg>
        <pc:cxnChg chg="del">
          <ac:chgData name="Foolen-Torgerson, Kirstin" userId="5b944d74-38ac-4e01-9094-681b3a12cae9" providerId="ADAL" clId="{663ECB5C-9373-4460-AEF2-11B6C4DEF605}" dt="2021-06-04T13:24:05.936" v="548" actId="478"/>
          <ac:cxnSpMkLst>
            <pc:docMk/>
            <pc:sldMk cId="2205478842" sldId="378"/>
            <ac:cxnSpMk id="146" creationId="{A74FB192-11B1-460A-9BB4-B93C2242F5D3}"/>
          </ac:cxnSpMkLst>
        </pc:cxnChg>
        <pc:cxnChg chg="del">
          <ac:chgData name="Foolen-Torgerson, Kirstin" userId="5b944d74-38ac-4e01-9094-681b3a12cae9" providerId="ADAL" clId="{663ECB5C-9373-4460-AEF2-11B6C4DEF605}" dt="2021-06-04T13:24:05.936" v="548" actId="478"/>
          <ac:cxnSpMkLst>
            <pc:docMk/>
            <pc:sldMk cId="2205478842" sldId="378"/>
            <ac:cxnSpMk id="147" creationId="{CDF9FAEB-16E2-4E2B-8346-FF2357C3E637}"/>
          </ac:cxnSpMkLst>
        </pc:cxnChg>
        <pc:cxnChg chg="del">
          <ac:chgData name="Foolen-Torgerson, Kirstin" userId="5b944d74-38ac-4e01-9094-681b3a12cae9" providerId="ADAL" clId="{663ECB5C-9373-4460-AEF2-11B6C4DEF605}" dt="2021-06-04T13:24:05.936" v="548" actId="478"/>
          <ac:cxnSpMkLst>
            <pc:docMk/>
            <pc:sldMk cId="2205478842" sldId="378"/>
            <ac:cxnSpMk id="148" creationId="{17C5EE7D-DCA7-4293-8B5D-AF20FC904228}"/>
          </ac:cxnSpMkLst>
        </pc:cxnChg>
      </pc:sldChg>
      <pc:sldChg chg="addSp delSp modSp add del">
        <pc:chgData name="Foolen-Torgerson, Kirstin" userId="5b944d74-38ac-4e01-9094-681b3a12cae9" providerId="ADAL" clId="{663ECB5C-9373-4460-AEF2-11B6C4DEF605}" dt="2021-06-07T16:01:19.137" v="2442" actId="2696"/>
        <pc:sldMkLst>
          <pc:docMk/>
          <pc:sldMk cId="3332470942" sldId="379"/>
        </pc:sldMkLst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31" creationId="{9176A30B-CDC7-45D0-B71B-BE45A6E75B7D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34" creationId="{DBDF493B-940D-49B7-A3B7-69BF22ABC1F1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35" creationId="{D3C3B807-FE03-41A9-91DD-59A0C56F349F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38" creationId="{391CD403-9E5D-4FB9-B758-4B37BDC790EB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41" creationId="{97279DE9-EA49-401B-BF35-9D0E112B30B5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49" creationId="{D4E4DD6F-A748-40E0-84DB-23F99228BB10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52" creationId="{E4AC74CF-7DC3-4228-B499-790C2F4E074C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53" creationId="{9CDEBA10-1ECB-4DC6-A334-D00AC87AFD66}"/>
          </ac:spMkLst>
        </pc:spChg>
        <pc:spChg chg="del mod">
          <ac:chgData name="Foolen-Torgerson, Kirstin" userId="5b944d74-38ac-4e01-9094-681b3a12cae9" providerId="ADAL" clId="{663ECB5C-9373-4460-AEF2-11B6C4DEF605}" dt="2021-06-07T08:53:35.689" v="710" actId="478"/>
          <ac:spMkLst>
            <pc:docMk/>
            <pc:sldMk cId="3332470942" sldId="379"/>
            <ac:spMk id="58" creationId="{69B3561A-B137-416A-87F4-412215C9412D}"/>
          </ac:spMkLst>
        </pc:spChg>
        <pc:spChg chg="del mod">
          <ac:chgData name="Foolen-Torgerson, Kirstin" userId="5b944d74-38ac-4e01-9094-681b3a12cae9" providerId="ADAL" clId="{663ECB5C-9373-4460-AEF2-11B6C4DEF605}" dt="2021-06-07T08:53:35.689" v="710" actId="478"/>
          <ac:spMkLst>
            <pc:docMk/>
            <pc:sldMk cId="3332470942" sldId="379"/>
            <ac:spMk id="62" creationId="{7677C0A7-EA75-449D-8302-351D4E4532C0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80" creationId="{B24C3890-085B-435D-8D3B-B81393F9C8E9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81" creationId="{C48FB052-8E6F-4C30-860D-3424471D383C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84" creationId="{499930EB-C32A-4AC0-8FF4-F0EB0433098D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663ECB5C-9373-4460-AEF2-11B6C4DEF605}" dt="2021-06-04T13:29:30.881" v="652" actId="122"/>
          <ac:spMkLst>
            <pc:docMk/>
            <pc:sldMk cId="3332470942" sldId="379"/>
            <ac:spMk id="108" creationId="{31D39DFA-81B7-489E-9DC5-78D8560A9B8C}"/>
          </ac:spMkLst>
        </pc:spChg>
        <pc:spChg chg="del">
          <ac:chgData name="Foolen-Torgerson, Kirstin" userId="5b944d74-38ac-4e01-9094-681b3a12cae9" providerId="ADAL" clId="{663ECB5C-9373-4460-AEF2-11B6C4DEF605}" dt="2021-06-07T15:57:34.430" v="2420" actId="478"/>
          <ac:spMkLst>
            <pc:docMk/>
            <pc:sldMk cId="3332470942" sldId="379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663ECB5C-9373-4460-AEF2-11B6C4DEF605}" dt="2021-06-07T15:57:34.430" v="2420" actId="478"/>
          <ac:spMkLst>
            <pc:docMk/>
            <pc:sldMk cId="3332470942" sldId="379"/>
            <ac:spMk id="150" creationId="{C437AB5D-7B5F-4BF9-98B8-75F3C4A49D04}"/>
          </ac:spMkLst>
        </pc:spChg>
        <pc:spChg chg="del">
          <ac:chgData name="Foolen-Torgerson, Kirstin" userId="5b944d74-38ac-4e01-9094-681b3a12cae9" providerId="ADAL" clId="{663ECB5C-9373-4460-AEF2-11B6C4DEF605}" dt="2021-06-07T15:57:34.430" v="2420" actId="478"/>
          <ac:spMkLst>
            <pc:docMk/>
            <pc:sldMk cId="3332470942" sldId="379"/>
            <ac:spMk id="151" creationId="{0FBFECA7-40C5-4F62-8A3E-6B157E1F206D}"/>
          </ac:spMkLst>
        </pc:spChg>
        <pc:spChg chg="del">
          <ac:chgData name="Foolen-Torgerson, Kirstin" userId="5b944d74-38ac-4e01-9094-681b3a12cae9" providerId="ADAL" clId="{663ECB5C-9373-4460-AEF2-11B6C4DEF605}" dt="2021-06-07T15:57:34.430" v="2420" actId="478"/>
          <ac:spMkLst>
            <pc:docMk/>
            <pc:sldMk cId="3332470942" sldId="379"/>
            <ac:spMk id="152" creationId="{743E3598-3257-4CE1-AFB7-B533133B9F34}"/>
          </ac:spMkLst>
        </pc:spChg>
        <pc:spChg chg="del mod">
          <ac:chgData name="Foolen-Torgerson, Kirstin" userId="5b944d74-38ac-4e01-9094-681b3a12cae9" providerId="ADAL" clId="{663ECB5C-9373-4460-AEF2-11B6C4DEF605}" dt="2021-06-07T15:57:34.430" v="2420" actId="478"/>
          <ac:spMkLst>
            <pc:docMk/>
            <pc:sldMk cId="3332470942" sldId="379"/>
            <ac:spMk id="153" creationId="{EDB9D4B4-0768-42F4-A6F0-8C69FBF626B1}"/>
          </ac:spMkLst>
        </pc:spChg>
        <pc:cxnChg chg="mod">
          <ac:chgData name="Foolen-Torgerson, Kirstin" userId="5b944d74-38ac-4e01-9094-681b3a12cae9" providerId="ADAL" clId="{663ECB5C-9373-4460-AEF2-11B6C4DEF605}" dt="2021-06-04T13:28:52.347" v="649" actId="1076"/>
          <ac:cxnSpMkLst>
            <pc:docMk/>
            <pc:sldMk cId="3332470942" sldId="379"/>
            <ac:cxnSpMk id="47" creationId="{3F90C985-7483-4F9D-8767-CB8D92B3DDC9}"/>
          </ac:cxnSpMkLst>
        </pc:cxnChg>
        <pc:cxnChg chg="mod">
          <ac:chgData name="Foolen-Torgerson, Kirstin" userId="5b944d74-38ac-4e01-9094-681b3a12cae9" providerId="ADAL" clId="{663ECB5C-9373-4460-AEF2-11B6C4DEF605}" dt="2021-06-04T13:28:58.484" v="650" actId="1076"/>
          <ac:cxnSpMkLst>
            <pc:docMk/>
            <pc:sldMk cId="3332470942" sldId="379"/>
            <ac:cxnSpMk id="51" creationId="{38BA09C4-EFA7-4921-A28B-E9506AACC27D}"/>
          </ac:cxnSpMkLst>
        </pc:cxnChg>
        <pc:cxnChg chg="add mod">
          <ac:chgData name="Foolen-Torgerson, Kirstin" userId="5b944d74-38ac-4e01-9094-681b3a12cae9" providerId="ADAL" clId="{663ECB5C-9373-4460-AEF2-11B6C4DEF605}" dt="2021-06-04T13:28:44.062" v="647" actId="14100"/>
          <ac:cxnSpMkLst>
            <pc:docMk/>
            <pc:sldMk cId="3332470942" sldId="379"/>
            <ac:cxnSpMk id="55" creationId="{68455D1F-FD2A-40E0-B0BE-DF98F5FCDAA2}"/>
          </ac:cxnSpMkLst>
        </pc:cxnChg>
        <pc:cxnChg chg="del mod">
          <ac:chgData name="Foolen-Torgerson, Kirstin" userId="5b944d74-38ac-4e01-9094-681b3a12cae9" providerId="ADAL" clId="{663ECB5C-9373-4460-AEF2-11B6C4DEF605}" dt="2021-06-07T08:53:35.689" v="710" actId="478"/>
          <ac:cxnSpMkLst>
            <pc:docMk/>
            <pc:sldMk cId="3332470942" sldId="379"/>
            <ac:cxnSpMk id="61" creationId="{6D6CCFC3-D510-4678-BB42-B465440B412F}"/>
          </ac:cxnSpMkLst>
        </pc:cxnChg>
        <pc:cxnChg chg="del mod">
          <ac:chgData name="Foolen-Torgerson, Kirstin" userId="5b944d74-38ac-4e01-9094-681b3a12cae9" providerId="ADAL" clId="{663ECB5C-9373-4460-AEF2-11B6C4DEF605}" dt="2021-06-07T08:53:37.479" v="711" actId="478"/>
          <ac:cxnSpMkLst>
            <pc:docMk/>
            <pc:sldMk cId="3332470942" sldId="379"/>
            <ac:cxnSpMk id="63" creationId="{11992620-DB1F-4708-B923-89566BD75E99}"/>
          </ac:cxnSpMkLst>
        </pc:cxnChg>
        <pc:cxnChg chg="del mod">
          <ac:chgData name="Foolen-Torgerson, Kirstin" userId="5b944d74-38ac-4e01-9094-681b3a12cae9" providerId="ADAL" clId="{663ECB5C-9373-4460-AEF2-11B6C4DEF605}" dt="2021-06-07T08:53:35.689" v="710" actId="478"/>
          <ac:cxnSpMkLst>
            <pc:docMk/>
            <pc:sldMk cId="3332470942" sldId="379"/>
            <ac:cxnSpMk id="65" creationId="{85C1B6C8-A8B9-4F1B-9CB5-129DD48BA96A}"/>
          </ac:cxnSpMkLst>
        </pc:cxnChg>
        <pc:cxnChg chg="del">
          <ac:chgData name="Foolen-Torgerson, Kirstin" userId="5b944d74-38ac-4e01-9094-681b3a12cae9" providerId="ADAL" clId="{663ECB5C-9373-4460-AEF2-11B6C4DEF605}" dt="2021-06-07T15:57:34.430" v="2420" actId="478"/>
          <ac:cxnSpMkLst>
            <pc:docMk/>
            <pc:sldMk cId="3332470942" sldId="379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663ECB5C-9373-4460-AEF2-11B6C4DEF605}" dt="2021-06-07T15:57:34.430" v="2420" actId="478"/>
          <ac:cxnSpMkLst>
            <pc:docMk/>
            <pc:sldMk cId="3332470942" sldId="379"/>
            <ac:cxnSpMk id="144" creationId="{3DE38A07-56E3-466C-8D99-EC32A50DAD61}"/>
          </ac:cxnSpMkLst>
        </pc:cxnChg>
        <pc:cxnChg chg="del">
          <ac:chgData name="Foolen-Torgerson, Kirstin" userId="5b944d74-38ac-4e01-9094-681b3a12cae9" providerId="ADAL" clId="{663ECB5C-9373-4460-AEF2-11B6C4DEF605}" dt="2021-06-07T15:57:34.430" v="2420" actId="478"/>
          <ac:cxnSpMkLst>
            <pc:docMk/>
            <pc:sldMk cId="3332470942" sldId="379"/>
            <ac:cxnSpMk id="146" creationId="{A74FB192-11B1-460A-9BB4-B93C2242F5D3}"/>
          </ac:cxnSpMkLst>
        </pc:cxnChg>
        <pc:cxnChg chg="del">
          <ac:chgData name="Foolen-Torgerson, Kirstin" userId="5b944d74-38ac-4e01-9094-681b3a12cae9" providerId="ADAL" clId="{663ECB5C-9373-4460-AEF2-11B6C4DEF605}" dt="2021-06-07T15:57:34.430" v="2420" actId="478"/>
          <ac:cxnSpMkLst>
            <pc:docMk/>
            <pc:sldMk cId="3332470942" sldId="379"/>
            <ac:cxnSpMk id="147" creationId="{CDF9FAEB-16E2-4E2B-8346-FF2357C3E637}"/>
          </ac:cxnSpMkLst>
        </pc:cxnChg>
        <pc:cxnChg chg="del">
          <ac:chgData name="Foolen-Torgerson, Kirstin" userId="5b944d74-38ac-4e01-9094-681b3a12cae9" providerId="ADAL" clId="{663ECB5C-9373-4460-AEF2-11B6C4DEF605}" dt="2021-06-07T15:57:34.430" v="2420" actId="478"/>
          <ac:cxnSpMkLst>
            <pc:docMk/>
            <pc:sldMk cId="3332470942" sldId="379"/>
            <ac:cxnSpMk id="148" creationId="{17C5EE7D-DCA7-4293-8B5D-AF20FC904228}"/>
          </ac:cxnSpMkLst>
        </pc:cxnChg>
      </pc:sldChg>
      <pc:sldChg chg="addSp delSp modSp add">
        <pc:chgData name="Foolen-Torgerson, Kirstin" userId="5b944d74-38ac-4e01-9094-681b3a12cae9" providerId="ADAL" clId="{663ECB5C-9373-4460-AEF2-11B6C4DEF605}" dt="2021-06-07T15:17:52.049" v="1998" actId="207"/>
        <pc:sldMkLst>
          <pc:docMk/>
          <pc:sldMk cId="3693297435" sldId="380"/>
        </pc:sldMkLst>
        <pc:spChg chg="mod">
          <ac:chgData name="Foolen-Torgerson, Kirstin" userId="5b944d74-38ac-4e01-9094-681b3a12cae9" providerId="ADAL" clId="{663ECB5C-9373-4460-AEF2-11B6C4DEF605}" dt="2021-06-07T14:47:54.390" v="1889" actId="1076"/>
          <ac:spMkLst>
            <pc:docMk/>
            <pc:sldMk cId="3693297435" sldId="380"/>
            <ac:spMk id="31" creationId="{9176A30B-CDC7-45D0-B71B-BE45A6E75B7D}"/>
          </ac:spMkLst>
        </pc:spChg>
        <pc:spChg chg="del">
          <ac:chgData name="Foolen-Torgerson, Kirstin" userId="5b944d74-38ac-4e01-9094-681b3a12cae9" providerId="ADAL" clId="{663ECB5C-9373-4460-AEF2-11B6C4DEF605}" dt="2021-06-07T08:48:52.097" v="657" actId="478"/>
          <ac:spMkLst>
            <pc:docMk/>
            <pc:sldMk cId="3693297435" sldId="380"/>
            <ac:spMk id="41" creationId="{97279DE9-EA49-401B-BF35-9D0E112B30B5}"/>
          </ac:spMkLst>
        </pc:spChg>
        <pc:spChg chg="add mod">
          <ac:chgData name="Foolen-Torgerson, Kirstin" userId="5b944d74-38ac-4e01-9094-681b3a12cae9" providerId="ADAL" clId="{663ECB5C-9373-4460-AEF2-11B6C4DEF605}" dt="2021-06-07T14:47:39.408" v="1870" actId="571"/>
          <ac:spMkLst>
            <pc:docMk/>
            <pc:sldMk cId="3693297435" sldId="380"/>
            <ac:spMk id="43" creationId="{08A18016-E029-4CB0-819A-E887D53B6E4D}"/>
          </ac:spMkLst>
        </pc:spChg>
        <pc:spChg chg="add mod">
          <ac:chgData name="Foolen-Torgerson, Kirstin" userId="5b944d74-38ac-4e01-9094-681b3a12cae9" providerId="ADAL" clId="{663ECB5C-9373-4460-AEF2-11B6C4DEF605}" dt="2021-06-07T14:47:39.408" v="1870" actId="571"/>
          <ac:spMkLst>
            <pc:docMk/>
            <pc:sldMk cId="3693297435" sldId="380"/>
            <ac:spMk id="47" creationId="{BC0943CE-7DC3-4A27-9C5B-9270B5604612}"/>
          </ac:spMkLst>
        </pc:spChg>
        <pc:spChg chg="mod">
          <ac:chgData name="Foolen-Torgerson, Kirstin" userId="5b944d74-38ac-4e01-9094-681b3a12cae9" providerId="ADAL" clId="{663ECB5C-9373-4460-AEF2-11B6C4DEF605}" dt="2021-06-07T14:47:54.390" v="1889" actId="1076"/>
          <ac:spMkLst>
            <pc:docMk/>
            <pc:sldMk cId="3693297435" sldId="380"/>
            <ac:spMk id="80" creationId="{B24C3890-085B-435D-8D3B-B81393F9C8E9}"/>
          </ac:spMkLst>
        </pc:spChg>
        <pc:spChg chg="del">
          <ac:chgData name="Foolen-Torgerson, Kirstin" userId="5b944d74-38ac-4e01-9094-681b3a12cae9" providerId="ADAL" clId="{663ECB5C-9373-4460-AEF2-11B6C4DEF605}" dt="2021-06-07T08:48:52.097" v="657" actId="478"/>
          <ac:spMkLst>
            <pc:docMk/>
            <pc:sldMk cId="3693297435" sldId="380"/>
            <ac:spMk id="81" creationId="{C48FB052-8E6F-4C30-860D-3424471D383C}"/>
          </ac:spMkLst>
        </pc:spChg>
        <pc:graphicFrameChg chg="add del mod modGraphic">
          <ac:chgData name="Foolen-Torgerson, Kirstin" userId="5b944d74-38ac-4e01-9094-681b3a12cae9" providerId="ADAL" clId="{663ECB5C-9373-4460-AEF2-11B6C4DEF605}" dt="2021-06-07T15:15:42.160" v="1980" actId="478"/>
          <ac:graphicFrameMkLst>
            <pc:docMk/>
            <pc:sldMk cId="3693297435" sldId="380"/>
            <ac:graphicFrameMk id="52" creationId="{C3DB2527-30BA-4878-8841-97BCDCCD586F}"/>
          </ac:graphicFrameMkLst>
        </pc:graphicFrameChg>
        <pc:graphicFrameChg chg="add del modGraphic">
          <ac:chgData name="Foolen-Torgerson, Kirstin" userId="5b944d74-38ac-4e01-9094-681b3a12cae9" providerId="ADAL" clId="{663ECB5C-9373-4460-AEF2-11B6C4DEF605}" dt="2021-06-07T15:15:42.160" v="1980" actId="478"/>
          <ac:graphicFrameMkLst>
            <pc:docMk/>
            <pc:sldMk cId="3693297435" sldId="380"/>
            <ac:graphicFrameMk id="55" creationId="{FC22D267-3D79-4F66-BF69-2AD2B31D9574}"/>
          </ac:graphicFrameMkLst>
        </pc:graphicFrameChg>
        <pc:graphicFrameChg chg="add modGraphic">
          <ac:chgData name="Foolen-Torgerson, Kirstin" userId="5b944d74-38ac-4e01-9094-681b3a12cae9" providerId="ADAL" clId="{663ECB5C-9373-4460-AEF2-11B6C4DEF605}" dt="2021-06-07T15:17:52.049" v="1998" actId="207"/>
          <ac:graphicFrameMkLst>
            <pc:docMk/>
            <pc:sldMk cId="3693297435" sldId="380"/>
            <ac:graphicFrameMk id="56" creationId="{A5045167-9AB0-4231-B949-7726D42080FD}"/>
          </ac:graphicFrameMkLst>
        </pc:graphicFrameChg>
        <pc:graphicFrameChg chg="add">
          <ac:chgData name="Foolen-Torgerson, Kirstin" userId="5b944d74-38ac-4e01-9094-681b3a12cae9" providerId="ADAL" clId="{663ECB5C-9373-4460-AEF2-11B6C4DEF605}" dt="2021-06-07T15:16:03.722" v="1982"/>
          <ac:graphicFrameMkLst>
            <pc:docMk/>
            <pc:sldMk cId="3693297435" sldId="380"/>
            <ac:graphicFrameMk id="57" creationId="{E10323DB-0C1E-44B7-895B-5921FEECE66E}"/>
          </ac:graphicFrameMkLst>
        </pc:graphicFrameChg>
        <pc:cxnChg chg="mod">
          <ac:chgData name="Foolen-Torgerson, Kirstin" userId="5b944d74-38ac-4e01-9094-681b3a12cae9" providerId="ADAL" clId="{663ECB5C-9373-4460-AEF2-11B6C4DEF605}" dt="2021-06-07T14:47:54.390" v="1889" actId="1076"/>
          <ac:cxnSpMkLst>
            <pc:docMk/>
            <pc:sldMk cId="3693297435" sldId="380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7T14:47:54.390" v="1889" actId="1076"/>
          <ac:cxnSpMkLst>
            <pc:docMk/>
            <pc:sldMk cId="3693297435" sldId="380"/>
            <ac:cxnSpMk id="40" creationId="{C4F74C40-32DA-472D-AD4D-94375578872E}"/>
          </ac:cxnSpMkLst>
        </pc:cxnChg>
        <pc:cxnChg chg="add mod">
          <ac:chgData name="Foolen-Torgerson, Kirstin" userId="5b944d74-38ac-4e01-9094-681b3a12cae9" providerId="ADAL" clId="{663ECB5C-9373-4460-AEF2-11B6C4DEF605}" dt="2021-06-07T14:47:39.408" v="1870" actId="571"/>
          <ac:cxnSpMkLst>
            <pc:docMk/>
            <pc:sldMk cId="3693297435" sldId="380"/>
            <ac:cxnSpMk id="44" creationId="{8AB0A18A-5019-43BE-8CBF-551B79A816F9}"/>
          </ac:cxnSpMkLst>
        </pc:cxnChg>
        <pc:cxnChg chg="mod">
          <ac:chgData name="Foolen-Torgerson, Kirstin" userId="5b944d74-38ac-4e01-9094-681b3a12cae9" providerId="ADAL" clId="{663ECB5C-9373-4460-AEF2-11B6C4DEF605}" dt="2021-06-07T14:47:54.390" v="1889" actId="1076"/>
          <ac:cxnSpMkLst>
            <pc:docMk/>
            <pc:sldMk cId="3693297435" sldId="380"/>
            <ac:cxnSpMk id="45" creationId="{B1B26A84-351E-44B4-82A4-33248E944E45}"/>
          </ac:cxnSpMkLst>
        </pc:cxnChg>
        <pc:cxnChg chg="add mod">
          <ac:chgData name="Foolen-Torgerson, Kirstin" userId="5b944d74-38ac-4e01-9094-681b3a12cae9" providerId="ADAL" clId="{663ECB5C-9373-4460-AEF2-11B6C4DEF605}" dt="2021-06-07T14:47:54.390" v="1889" actId="1076"/>
          <ac:cxnSpMkLst>
            <pc:docMk/>
            <pc:sldMk cId="3693297435" sldId="380"/>
            <ac:cxnSpMk id="46" creationId="{2542CE74-2325-4A74-B0F6-D646D7CA0F05}"/>
          </ac:cxnSpMkLst>
        </pc:cxnChg>
        <pc:cxnChg chg="del mod">
          <ac:chgData name="Foolen-Torgerson, Kirstin" userId="5b944d74-38ac-4e01-9094-681b3a12cae9" providerId="ADAL" clId="{663ECB5C-9373-4460-AEF2-11B6C4DEF605}" dt="2021-06-07T08:48:52.097" v="657" actId="478"/>
          <ac:cxnSpMkLst>
            <pc:docMk/>
            <pc:sldMk cId="3693297435" sldId="380"/>
            <ac:cxnSpMk id="47" creationId="{3F90C985-7483-4F9D-8767-CB8D92B3DDC9}"/>
          </ac:cxnSpMkLst>
        </pc:cxnChg>
        <pc:cxnChg chg="add mod">
          <ac:chgData name="Foolen-Torgerson, Kirstin" userId="5b944d74-38ac-4e01-9094-681b3a12cae9" providerId="ADAL" clId="{663ECB5C-9373-4460-AEF2-11B6C4DEF605}" dt="2021-06-07T14:47:39.408" v="1870" actId="571"/>
          <ac:cxnSpMkLst>
            <pc:docMk/>
            <pc:sldMk cId="3693297435" sldId="380"/>
            <ac:cxnSpMk id="48" creationId="{E105AAF3-CFB6-4527-9F66-5C6DE667F52B}"/>
          </ac:cxnSpMkLst>
        </pc:cxnChg>
        <pc:cxnChg chg="add mod">
          <ac:chgData name="Foolen-Torgerson, Kirstin" userId="5b944d74-38ac-4e01-9094-681b3a12cae9" providerId="ADAL" clId="{663ECB5C-9373-4460-AEF2-11B6C4DEF605}" dt="2021-06-07T14:47:39.408" v="1870" actId="571"/>
          <ac:cxnSpMkLst>
            <pc:docMk/>
            <pc:sldMk cId="3693297435" sldId="380"/>
            <ac:cxnSpMk id="49" creationId="{280A41FE-45B5-41C6-8A2A-19EFE147C25C}"/>
          </ac:cxnSpMkLst>
        </pc:cxnChg>
        <pc:cxnChg chg="mod">
          <ac:chgData name="Foolen-Torgerson, Kirstin" userId="5b944d74-38ac-4e01-9094-681b3a12cae9" providerId="ADAL" clId="{663ECB5C-9373-4460-AEF2-11B6C4DEF605}" dt="2021-06-07T14:47:54.390" v="1889" actId="1076"/>
          <ac:cxnSpMkLst>
            <pc:docMk/>
            <pc:sldMk cId="3693297435" sldId="380"/>
            <ac:cxnSpMk id="54" creationId="{04719736-8A08-4F35-A2C0-24DE95DD2A88}"/>
          </ac:cxnSpMkLst>
        </pc:cxnChg>
        <pc:cxnChg chg="del mod">
          <ac:chgData name="Foolen-Torgerson, Kirstin" userId="5b944d74-38ac-4e01-9094-681b3a12cae9" providerId="ADAL" clId="{663ECB5C-9373-4460-AEF2-11B6C4DEF605}" dt="2021-06-07T08:48:52.097" v="657" actId="478"/>
          <ac:cxnSpMkLst>
            <pc:docMk/>
            <pc:sldMk cId="3693297435" sldId="380"/>
            <ac:cxnSpMk id="59" creationId="{DB16FC92-C170-409C-B452-AFA5CD74356A}"/>
          </ac:cxnSpMkLst>
        </pc:cxnChg>
        <pc:cxnChg chg="del mod">
          <ac:chgData name="Foolen-Torgerson, Kirstin" userId="5b944d74-38ac-4e01-9094-681b3a12cae9" providerId="ADAL" clId="{663ECB5C-9373-4460-AEF2-11B6C4DEF605}" dt="2021-06-07T08:48:52.097" v="657" actId="478"/>
          <ac:cxnSpMkLst>
            <pc:docMk/>
            <pc:sldMk cId="3693297435" sldId="380"/>
            <ac:cxnSpMk id="86" creationId="{3600E863-3739-4CA2-B349-0175CB0A7425}"/>
          </ac:cxnSpMkLst>
        </pc:cxnChg>
        <pc:cxnChg chg="mod">
          <ac:chgData name="Foolen-Torgerson, Kirstin" userId="5b944d74-38ac-4e01-9094-681b3a12cae9" providerId="ADAL" clId="{663ECB5C-9373-4460-AEF2-11B6C4DEF605}" dt="2021-06-07T14:47:54.390" v="1889" actId="1076"/>
          <ac:cxnSpMkLst>
            <pc:docMk/>
            <pc:sldMk cId="3693297435" sldId="380"/>
            <ac:cxnSpMk id="87" creationId="{B1A8BA39-AFCD-45ED-9C59-B374C3B7CD67}"/>
          </ac:cxnSpMkLst>
        </pc:cxnChg>
      </pc:sldChg>
      <pc:sldChg chg="addSp delSp modSp add">
        <pc:chgData name="Foolen-Torgerson, Kirstin" userId="5b944d74-38ac-4e01-9094-681b3a12cae9" providerId="ADAL" clId="{663ECB5C-9373-4460-AEF2-11B6C4DEF605}" dt="2021-06-07T15:19:27.351" v="2001" actId="207"/>
        <pc:sldMkLst>
          <pc:docMk/>
          <pc:sldMk cId="210523703" sldId="381"/>
        </pc:sldMkLst>
        <pc:spChg chg="add mod">
          <ac:chgData name="Foolen-Torgerson, Kirstin" userId="5b944d74-38ac-4e01-9094-681b3a12cae9" providerId="ADAL" clId="{663ECB5C-9373-4460-AEF2-11B6C4DEF605}" dt="2021-06-07T14:18:29.088" v="1716" actId="20577"/>
          <ac:spMkLst>
            <pc:docMk/>
            <pc:sldMk cId="210523703" sldId="381"/>
            <ac:spMk id="2" creationId="{156247EC-180C-4306-8F5A-E91DE64B85FD}"/>
          </ac:spMkLst>
        </pc:spChg>
        <pc:spChg chg="del">
          <ac:chgData name="Foolen-Torgerson, Kirstin" userId="5b944d74-38ac-4e01-9094-681b3a12cae9" providerId="ADAL" clId="{663ECB5C-9373-4460-AEF2-11B6C4DEF605}" dt="2021-06-07T14:49:09.178" v="1915" actId="478"/>
          <ac:spMkLst>
            <pc:docMk/>
            <pc:sldMk cId="210523703" sldId="381"/>
            <ac:spMk id="31" creationId="{9176A30B-CDC7-45D0-B71B-BE45A6E75B7D}"/>
          </ac:spMkLst>
        </pc:spChg>
        <pc:spChg chg="add">
          <ac:chgData name="Foolen-Torgerson, Kirstin" userId="5b944d74-38ac-4e01-9094-681b3a12cae9" providerId="ADAL" clId="{663ECB5C-9373-4460-AEF2-11B6C4DEF605}" dt="2021-06-07T14:48:52.783" v="1909"/>
          <ac:spMkLst>
            <pc:docMk/>
            <pc:sldMk cId="210523703" sldId="381"/>
            <ac:spMk id="37" creationId="{8BD38570-5283-4491-9163-16C84CC04F08}"/>
          </ac:spMkLst>
        </pc:spChg>
        <pc:spChg chg="del">
          <ac:chgData name="Foolen-Torgerson, Kirstin" userId="5b944d74-38ac-4e01-9094-681b3a12cae9" providerId="ADAL" clId="{663ECB5C-9373-4460-AEF2-11B6C4DEF605}" dt="2021-06-07T08:50:11.575" v="671" actId="478"/>
          <ac:spMkLst>
            <pc:docMk/>
            <pc:sldMk cId="210523703" sldId="381"/>
            <ac:spMk id="53" creationId="{9CDEBA10-1ECB-4DC6-A334-D00AC87AFD66}"/>
          </ac:spMkLst>
        </pc:spChg>
        <pc:spChg chg="del">
          <ac:chgData name="Foolen-Torgerson, Kirstin" userId="5b944d74-38ac-4e01-9094-681b3a12cae9" providerId="ADAL" clId="{663ECB5C-9373-4460-AEF2-11B6C4DEF605}" dt="2021-06-07T08:49:34.613" v="664" actId="478"/>
          <ac:spMkLst>
            <pc:docMk/>
            <pc:sldMk cId="210523703" sldId="381"/>
            <ac:spMk id="80" creationId="{B24C3890-085B-435D-8D3B-B81393F9C8E9}"/>
          </ac:spMkLst>
        </pc:spChg>
        <pc:graphicFrameChg chg="add mod modGraphic">
          <ac:chgData name="Foolen-Torgerson, Kirstin" userId="5b944d74-38ac-4e01-9094-681b3a12cae9" providerId="ADAL" clId="{663ECB5C-9373-4460-AEF2-11B6C4DEF605}" dt="2021-06-07T14:34:39.921" v="1800" actId="207"/>
          <ac:graphicFrameMkLst>
            <pc:docMk/>
            <pc:sldMk cId="210523703" sldId="381"/>
            <ac:graphicFrameMk id="3" creationId="{5873AB3B-4B0D-4B97-B271-BB5B45833D7B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5:19:27.351" v="2001" actId="207"/>
          <ac:graphicFrameMkLst>
            <pc:docMk/>
            <pc:sldMk cId="210523703" sldId="381"/>
            <ac:graphicFrameMk id="4" creationId="{F2BADA41-16AD-4BDF-9466-10DD8CFA582E}"/>
          </ac:graphicFrameMkLst>
        </pc:graphicFrameChg>
        <pc:graphicFrameChg chg="add del">
          <ac:chgData name="Foolen-Torgerson, Kirstin" userId="5b944d74-38ac-4e01-9094-681b3a12cae9" providerId="ADAL" clId="{663ECB5C-9373-4460-AEF2-11B6C4DEF605}" dt="2021-06-07T14:19:55.096" v="1737" actId="478"/>
          <ac:graphicFrameMkLst>
            <pc:docMk/>
            <pc:sldMk cId="210523703" sldId="381"/>
            <ac:graphicFrameMk id="37" creationId="{6CC1065D-514F-4524-98A8-7E7E24A19C8A}"/>
          </ac:graphicFrameMkLst>
        </pc:graphicFrameChg>
        <pc:graphicFrameChg chg="add del">
          <ac:chgData name="Foolen-Torgerson, Kirstin" userId="5b944d74-38ac-4e01-9094-681b3a12cae9" providerId="ADAL" clId="{663ECB5C-9373-4460-AEF2-11B6C4DEF605}" dt="2021-06-07T14:19:10.488" v="1721" actId="478"/>
          <ac:graphicFrameMkLst>
            <pc:docMk/>
            <pc:sldMk cId="210523703" sldId="381"/>
            <ac:graphicFrameMk id="41" creationId="{A8CF785C-084E-483F-B322-9C6532D413A9}"/>
          </ac:graphicFrameMkLst>
        </pc:graphicFrameChg>
        <pc:graphicFrameChg chg="add del mod ord modGraphic">
          <ac:chgData name="Foolen-Torgerson, Kirstin" userId="5b944d74-38ac-4e01-9094-681b3a12cae9" providerId="ADAL" clId="{663ECB5C-9373-4460-AEF2-11B6C4DEF605}" dt="2021-06-07T14:20:04.560" v="1739" actId="478"/>
          <ac:graphicFrameMkLst>
            <pc:docMk/>
            <pc:sldMk cId="210523703" sldId="381"/>
            <ac:graphicFrameMk id="42" creationId="{625477C6-C67A-4DB3-9ECD-B4B9C33DC3B1}"/>
          </ac:graphicFrameMkLst>
        </pc:graphicFrameChg>
        <pc:graphicFrameChg chg="add del modGraphic">
          <ac:chgData name="Foolen-Torgerson, Kirstin" userId="5b944d74-38ac-4e01-9094-681b3a12cae9" providerId="ADAL" clId="{663ECB5C-9373-4460-AEF2-11B6C4DEF605}" dt="2021-06-07T14:27:06.313" v="1784" actId="478"/>
          <ac:graphicFrameMkLst>
            <pc:docMk/>
            <pc:sldMk cId="210523703" sldId="381"/>
            <ac:graphicFrameMk id="43" creationId="{73535EBF-6363-4A44-BD89-8AF24DA1C03A}"/>
          </ac:graphicFrameMkLst>
        </pc:graphicFrameChg>
        <pc:cxnChg chg="mod">
          <ac:chgData name="Foolen-Torgerson, Kirstin" userId="5b944d74-38ac-4e01-9094-681b3a12cae9" providerId="ADAL" clId="{663ECB5C-9373-4460-AEF2-11B6C4DEF605}" dt="2021-06-07T14:49:18.952" v="1918" actId="14100"/>
          <ac:cxnSpMkLst>
            <pc:docMk/>
            <pc:sldMk cId="210523703" sldId="381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7T14:49:17.058" v="1917" actId="14100"/>
          <ac:cxnSpMkLst>
            <pc:docMk/>
            <pc:sldMk cId="210523703" sldId="381"/>
            <ac:cxnSpMk id="40" creationId="{C4F74C40-32DA-472D-AD4D-94375578872E}"/>
          </ac:cxnSpMkLst>
        </pc:cxnChg>
        <pc:cxnChg chg="del mod">
          <ac:chgData name="Foolen-Torgerson, Kirstin" userId="5b944d74-38ac-4e01-9094-681b3a12cae9" providerId="ADAL" clId="{663ECB5C-9373-4460-AEF2-11B6C4DEF605}" dt="2021-06-07T08:50:11.575" v="671" actId="478"/>
          <ac:cxnSpMkLst>
            <pc:docMk/>
            <pc:sldMk cId="210523703" sldId="381"/>
            <ac:cxnSpMk id="45" creationId="{B1B26A84-351E-44B4-82A4-33248E944E45}"/>
          </ac:cxnSpMkLst>
        </pc:cxnChg>
        <pc:cxnChg chg="del mod">
          <ac:chgData name="Foolen-Torgerson, Kirstin" userId="5b944d74-38ac-4e01-9094-681b3a12cae9" providerId="ADAL" clId="{663ECB5C-9373-4460-AEF2-11B6C4DEF605}" dt="2021-06-07T08:49:34.613" v="664" actId="478"/>
          <ac:cxnSpMkLst>
            <pc:docMk/>
            <pc:sldMk cId="210523703" sldId="381"/>
            <ac:cxnSpMk id="46" creationId="{2542CE74-2325-4A74-B0F6-D646D7CA0F05}"/>
          </ac:cxnSpMkLst>
        </pc:cxnChg>
        <pc:cxnChg chg="del mod">
          <ac:chgData name="Foolen-Torgerson, Kirstin" userId="5b944d74-38ac-4e01-9094-681b3a12cae9" providerId="ADAL" clId="{663ECB5C-9373-4460-AEF2-11B6C4DEF605}" dt="2021-06-07T08:49:34.613" v="664" actId="478"/>
          <ac:cxnSpMkLst>
            <pc:docMk/>
            <pc:sldMk cId="210523703" sldId="381"/>
            <ac:cxnSpMk id="54" creationId="{04719736-8A08-4F35-A2C0-24DE95DD2A88}"/>
          </ac:cxnSpMkLst>
        </pc:cxnChg>
        <pc:cxnChg chg="del mod">
          <ac:chgData name="Foolen-Torgerson, Kirstin" userId="5b944d74-38ac-4e01-9094-681b3a12cae9" providerId="ADAL" clId="{663ECB5C-9373-4460-AEF2-11B6C4DEF605}" dt="2021-06-07T08:49:37.695" v="665" actId="478"/>
          <ac:cxnSpMkLst>
            <pc:docMk/>
            <pc:sldMk cId="210523703" sldId="381"/>
            <ac:cxnSpMk id="87" creationId="{B1A8BA39-AFCD-45ED-9C59-B374C3B7CD67}"/>
          </ac:cxnSpMkLst>
        </pc:cxnChg>
      </pc:sldChg>
      <pc:sldChg chg="addSp delSp modSp add ord">
        <pc:chgData name="Foolen-Torgerson, Kirstin" userId="5b944d74-38ac-4e01-9094-681b3a12cae9" providerId="ADAL" clId="{663ECB5C-9373-4460-AEF2-11B6C4DEF605}" dt="2021-06-07T15:23:36.657" v="2091" actId="478"/>
        <pc:sldMkLst>
          <pc:docMk/>
          <pc:sldMk cId="3392305322" sldId="382"/>
        </pc:sldMkLst>
        <pc:spChg chg="add mod">
          <ac:chgData name="Foolen-Torgerson, Kirstin" userId="5b944d74-38ac-4e01-9094-681b3a12cae9" providerId="ADAL" clId="{663ECB5C-9373-4460-AEF2-11B6C4DEF605}" dt="2021-06-07T15:23:09.391" v="2088" actId="20577"/>
          <ac:spMkLst>
            <pc:docMk/>
            <pc:sldMk cId="3392305322" sldId="382"/>
            <ac:spMk id="2" creationId="{31B2F3DA-4EBC-4AF6-B515-A94C3EF903DF}"/>
          </ac:spMkLst>
        </pc:spChg>
        <pc:spChg chg="mod">
          <ac:chgData name="Foolen-Torgerson, Kirstin" userId="5b944d74-38ac-4e01-9094-681b3a12cae9" providerId="ADAL" clId="{663ECB5C-9373-4460-AEF2-11B6C4DEF605}" dt="2021-06-07T08:51:26.103" v="684" actId="1038"/>
          <ac:spMkLst>
            <pc:docMk/>
            <pc:sldMk cId="3392305322" sldId="382"/>
            <ac:spMk id="5" creationId="{70B0CCEC-A81E-4AD2-969C-823875D8BD71}"/>
          </ac:spMkLst>
        </pc:spChg>
        <pc:spChg chg="del">
          <ac:chgData name="Foolen-Torgerson, Kirstin" userId="5b944d74-38ac-4e01-9094-681b3a12cae9" providerId="ADAL" clId="{663ECB5C-9373-4460-AEF2-11B6C4DEF605}" dt="2021-06-07T08:50:37.768" v="676" actId="478"/>
          <ac:spMkLst>
            <pc:docMk/>
            <pc:sldMk cId="3392305322" sldId="382"/>
            <ac:spMk id="31" creationId="{9176A30B-CDC7-45D0-B71B-BE45A6E75B7D}"/>
          </ac:spMkLst>
        </pc:spChg>
        <pc:spChg chg="add del mod">
          <ac:chgData name="Foolen-Torgerson, Kirstin" userId="5b944d74-38ac-4e01-9094-681b3a12cae9" providerId="ADAL" clId="{663ECB5C-9373-4460-AEF2-11B6C4DEF605}" dt="2021-06-07T15:22:53.508" v="2076" actId="478"/>
          <ac:spMkLst>
            <pc:docMk/>
            <pc:sldMk cId="3392305322" sldId="382"/>
            <ac:spMk id="33" creationId="{7C8D77CE-0024-44EF-B61D-BCCF3E8C61D9}"/>
          </ac:spMkLst>
        </pc:spChg>
        <pc:spChg chg="add del mod">
          <ac:chgData name="Foolen-Torgerson, Kirstin" userId="5b944d74-38ac-4e01-9094-681b3a12cae9" providerId="ADAL" clId="{663ECB5C-9373-4460-AEF2-11B6C4DEF605}" dt="2021-06-07T15:22:40.705" v="2072"/>
          <ac:spMkLst>
            <pc:docMk/>
            <pc:sldMk cId="3392305322" sldId="382"/>
            <ac:spMk id="37" creationId="{AE899D25-11C0-4DBF-8CE2-8283269857D8}"/>
          </ac:spMkLst>
        </pc:spChg>
        <pc:spChg chg="del">
          <ac:chgData name="Foolen-Torgerson, Kirstin" userId="5b944d74-38ac-4e01-9094-681b3a12cae9" providerId="ADAL" clId="{663ECB5C-9373-4460-AEF2-11B6C4DEF605}" dt="2021-06-07T08:50:37.768" v="676" actId="478"/>
          <ac:spMkLst>
            <pc:docMk/>
            <pc:sldMk cId="3392305322" sldId="382"/>
            <ac:spMk id="38" creationId="{391CD403-9E5D-4FB9-B758-4B37BDC790EB}"/>
          </ac:spMkLst>
        </pc:spChg>
        <pc:spChg chg="add">
          <ac:chgData name="Foolen-Torgerson, Kirstin" userId="5b944d74-38ac-4e01-9094-681b3a12cae9" providerId="ADAL" clId="{663ECB5C-9373-4460-AEF2-11B6C4DEF605}" dt="2021-06-07T15:22:53.991" v="2077"/>
          <ac:spMkLst>
            <pc:docMk/>
            <pc:sldMk cId="3392305322" sldId="382"/>
            <ac:spMk id="38" creationId="{F7E7D00A-3365-46E6-B769-AC0997C8AA07}"/>
          </ac:spMkLst>
        </pc:spChg>
        <pc:spChg chg="del">
          <ac:chgData name="Foolen-Torgerson, Kirstin" userId="5b944d74-38ac-4e01-9094-681b3a12cae9" providerId="ADAL" clId="{663ECB5C-9373-4460-AEF2-11B6C4DEF605}" dt="2021-06-07T08:50:40.321" v="677" actId="478"/>
          <ac:spMkLst>
            <pc:docMk/>
            <pc:sldMk cId="3392305322" sldId="382"/>
            <ac:spMk id="53" creationId="{9CDEBA10-1ECB-4DC6-A334-D00AC87AFD66}"/>
          </ac:spMkLst>
        </pc:spChg>
        <pc:graphicFrameChg chg="add del">
          <ac:chgData name="Foolen-Torgerson, Kirstin" userId="5b944d74-38ac-4e01-9094-681b3a12cae9" providerId="ADAL" clId="{663ECB5C-9373-4460-AEF2-11B6C4DEF605}" dt="2021-06-07T14:06:44.168" v="1531" actId="478"/>
          <ac:graphicFrameMkLst>
            <pc:docMk/>
            <pc:sldMk cId="3392305322" sldId="382"/>
            <ac:graphicFrameMk id="3" creationId="{603FEF49-26B5-4E60-9FAF-91892B3C6D28}"/>
          </ac:graphicFrameMkLst>
        </pc:graphicFrameChg>
        <pc:graphicFrameChg chg="add del mod modGraphic">
          <ac:chgData name="Foolen-Torgerson, Kirstin" userId="5b944d74-38ac-4e01-9094-681b3a12cae9" providerId="ADAL" clId="{663ECB5C-9373-4460-AEF2-11B6C4DEF605}" dt="2021-06-07T14:07:04.047" v="1545" actId="478"/>
          <ac:graphicFrameMkLst>
            <pc:docMk/>
            <pc:sldMk cId="3392305322" sldId="382"/>
            <ac:graphicFrameMk id="4" creationId="{3CE6D853-6431-445B-97CD-C397FD89C075}"/>
          </ac:graphicFrameMkLst>
        </pc:graphicFrameChg>
        <pc:graphicFrameChg chg="add del mod modGraphic">
          <ac:chgData name="Foolen-Torgerson, Kirstin" userId="5b944d74-38ac-4e01-9094-681b3a12cae9" providerId="ADAL" clId="{663ECB5C-9373-4460-AEF2-11B6C4DEF605}" dt="2021-06-07T14:42:30.085" v="1836" actId="478"/>
          <ac:graphicFrameMkLst>
            <pc:docMk/>
            <pc:sldMk cId="3392305322" sldId="382"/>
            <ac:graphicFrameMk id="6" creationId="{A1ABA2CA-2329-4433-853F-1615F20AF897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5:23:31.933" v="2090" actId="1076"/>
          <ac:graphicFrameMkLst>
            <pc:docMk/>
            <pc:sldMk cId="3392305322" sldId="382"/>
            <ac:graphicFrameMk id="31" creationId="{6766AD47-B9BD-4548-AC34-574DABDB15AC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5:23:31.933" v="2090" actId="1076"/>
          <ac:graphicFrameMkLst>
            <pc:docMk/>
            <pc:sldMk cId="3392305322" sldId="382"/>
            <ac:graphicFrameMk id="32" creationId="{31491228-DB6E-4761-AEFD-B9832B5049D6}"/>
          </ac:graphicFrameMkLst>
        </pc:graphicFrameChg>
        <pc:graphicFrameChg chg="add del mod">
          <ac:chgData name="Foolen-Torgerson, Kirstin" userId="5b944d74-38ac-4e01-9094-681b3a12cae9" providerId="ADAL" clId="{663ECB5C-9373-4460-AEF2-11B6C4DEF605}" dt="2021-06-07T14:10:53.213" v="1566" actId="478"/>
          <ac:graphicFrameMkLst>
            <pc:docMk/>
            <pc:sldMk cId="3392305322" sldId="382"/>
            <ac:graphicFrameMk id="32" creationId="{BD267593-071D-476E-9A4C-0D8B3B839EA0}"/>
          </ac:graphicFrameMkLst>
        </pc:graphicFrameChg>
        <pc:graphicFrameChg chg="add del">
          <ac:chgData name="Foolen-Torgerson, Kirstin" userId="5b944d74-38ac-4e01-9094-681b3a12cae9" providerId="ADAL" clId="{663ECB5C-9373-4460-AEF2-11B6C4DEF605}" dt="2021-06-07T15:23:36.657" v="2091" actId="478"/>
          <ac:graphicFrameMkLst>
            <pc:docMk/>
            <pc:sldMk cId="3392305322" sldId="382"/>
            <ac:graphicFrameMk id="39" creationId="{F26B0657-9FB5-4C58-BD13-82DF72DB1BEE}"/>
          </ac:graphicFrameMkLst>
        </pc:graphicFrameChg>
        <pc:cxnChg chg="mod">
          <ac:chgData name="Foolen-Torgerson, Kirstin" userId="5b944d74-38ac-4e01-9094-681b3a12cae9" providerId="ADAL" clId="{663ECB5C-9373-4460-AEF2-11B6C4DEF605}" dt="2021-06-07T08:51:26.103" v="684" actId="1038"/>
          <ac:cxnSpMkLst>
            <pc:docMk/>
            <pc:sldMk cId="3392305322" sldId="382"/>
            <ac:cxnSpMk id="29" creationId="{E81A6561-57C6-40DF-A711-F445496D3390}"/>
          </ac:cxnSpMkLst>
        </pc:cxnChg>
        <pc:cxnChg chg="del mod">
          <ac:chgData name="Foolen-Torgerson, Kirstin" userId="5b944d74-38ac-4e01-9094-681b3a12cae9" providerId="ADAL" clId="{663ECB5C-9373-4460-AEF2-11B6C4DEF605}" dt="2021-06-07T08:50:37.768" v="676" actId="478"/>
          <ac:cxnSpMkLst>
            <pc:docMk/>
            <pc:sldMk cId="3392305322" sldId="382"/>
            <ac:cxnSpMk id="33" creationId="{A9BD9EBA-4827-4EB6-8F61-795B93F90D52}"/>
          </ac:cxnSpMkLst>
        </pc:cxnChg>
        <pc:cxnChg chg="del mod">
          <ac:chgData name="Foolen-Torgerson, Kirstin" userId="5b944d74-38ac-4e01-9094-681b3a12cae9" providerId="ADAL" clId="{663ECB5C-9373-4460-AEF2-11B6C4DEF605}" dt="2021-06-07T08:50:37.768" v="676" actId="478"/>
          <ac:cxnSpMkLst>
            <pc:docMk/>
            <pc:sldMk cId="3392305322" sldId="382"/>
            <ac:cxnSpMk id="39" creationId="{6D7E1230-B48D-4D76-A5C7-EB9CD9F85402}"/>
          </ac:cxnSpMkLst>
        </pc:cxnChg>
        <pc:cxnChg chg="del mod">
          <ac:chgData name="Foolen-Torgerson, Kirstin" userId="5b944d74-38ac-4e01-9094-681b3a12cae9" providerId="ADAL" clId="{663ECB5C-9373-4460-AEF2-11B6C4DEF605}" dt="2021-06-07T08:50:37.768" v="676" actId="478"/>
          <ac:cxnSpMkLst>
            <pc:docMk/>
            <pc:sldMk cId="3392305322" sldId="382"/>
            <ac:cxnSpMk id="40" creationId="{C4F74C40-32DA-472D-AD4D-94375578872E}"/>
          </ac:cxnSpMkLst>
        </pc:cxnChg>
        <pc:cxnChg chg="del mod">
          <ac:chgData name="Foolen-Torgerson, Kirstin" userId="5b944d74-38ac-4e01-9094-681b3a12cae9" providerId="ADAL" clId="{663ECB5C-9373-4460-AEF2-11B6C4DEF605}" dt="2021-06-07T08:50:40.321" v="677" actId="478"/>
          <ac:cxnSpMkLst>
            <pc:docMk/>
            <pc:sldMk cId="3392305322" sldId="382"/>
            <ac:cxnSpMk id="45" creationId="{B1B26A84-351E-44B4-82A4-33248E944E45}"/>
          </ac:cxnSpMkLst>
        </pc:cxnChg>
        <pc:cxnChg chg="del mod">
          <ac:chgData name="Foolen-Torgerson, Kirstin" userId="5b944d74-38ac-4e01-9094-681b3a12cae9" providerId="ADAL" clId="{663ECB5C-9373-4460-AEF2-11B6C4DEF605}" dt="2021-06-07T08:51:28.119" v="685" actId="478"/>
          <ac:cxnSpMkLst>
            <pc:docMk/>
            <pc:sldMk cId="3392305322" sldId="382"/>
            <ac:cxnSpMk id="50" creationId="{E115AE98-D769-42F8-B6EE-2FA9DC8D67D6}"/>
          </ac:cxnSpMkLst>
        </pc:cxnChg>
      </pc:sldChg>
      <pc:sldChg chg="addSp delSp modSp add">
        <pc:chgData name="Foolen-Torgerson, Kirstin" userId="5b944d74-38ac-4e01-9094-681b3a12cae9" providerId="ADAL" clId="{663ECB5C-9373-4460-AEF2-11B6C4DEF605}" dt="2021-06-07T15:16:00.923" v="1981" actId="1076"/>
        <pc:sldMkLst>
          <pc:docMk/>
          <pc:sldMk cId="2019695800" sldId="383"/>
        </pc:sldMkLst>
        <pc:spChg chg="del">
          <ac:chgData name="Foolen-Torgerson, Kirstin" userId="5b944d74-38ac-4e01-9094-681b3a12cae9" providerId="ADAL" clId="{663ECB5C-9373-4460-AEF2-11B6C4DEF605}" dt="2021-06-07T14:49:00.775" v="1912" actId="478"/>
          <ac:spMkLst>
            <pc:docMk/>
            <pc:sldMk cId="2019695800" sldId="383"/>
            <ac:spMk id="31" creationId="{9176A30B-CDC7-45D0-B71B-BE45A6E75B7D}"/>
          </ac:spMkLst>
        </pc:spChg>
        <pc:spChg chg="add">
          <ac:chgData name="Foolen-Torgerson, Kirstin" userId="5b944d74-38ac-4e01-9094-681b3a12cae9" providerId="ADAL" clId="{663ECB5C-9373-4460-AEF2-11B6C4DEF605}" dt="2021-06-07T14:48:54.621" v="1910"/>
          <ac:spMkLst>
            <pc:docMk/>
            <pc:sldMk cId="2019695800" sldId="383"/>
            <ac:spMk id="42" creationId="{4CF83EB4-F6CC-45BA-B751-5FD0123FF9DC}"/>
          </ac:spMkLst>
        </pc:spChg>
        <pc:graphicFrameChg chg="add mod modGraphic">
          <ac:chgData name="Foolen-Torgerson, Kirstin" userId="5b944d74-38ac-4e01-9094-681b3a12cae9" providerId="ADAL" clId="{663ECB5C-9373-4460-AEF2-11B6C4DEF605}" dt="2021-06-07T15:16:00.923" v="1981" actId="1076"/>
          <ac:graphicFrameMkLst>
            <pc:docMk/>
            <pc:sldMk cId="2019695800" sldId="383"/>
            <ac:graphicFrameMk id="37" creationId="{3FB11F0E-2A54-4CAA-B72D-D24814A6D1D5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5:16:00.923" v="1981" actId="1076"/>
          <ac:graphicFrameMkLst>
            <pc:docMk/>
            <pc:sldMk cId="2019695800" sldId="383"/>
            <ac:graphicFrameMk id="41" creationId="{E57EF7C1-7411-47C6-8A15-BAA73F1244D1}"/>
          </ac:graphicFrameMkLst>
        </pc:graphicFrameChg>
        <pc:cxnChg chg="mod">
          <ac:chgData name="Foolen-Torgerson, Kirstin" userId="5b944d74-38ac-4e01-9094-681b3a12cae9" providerId="ADAL" clId="{663ECB5C-9373-4460-AEF2-11B6C4DEF605}" dt="2021-06-07T14:49:03.715" v="1913" actId="14100"/>
          <ac:cxnSpMkLst>
            <pc:docMk/>
            <pc:sldMk cId="2019695800" sldId="383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7T14:48:58.360" v="1911" actId="14100"/>
          <ac:cxnSpMkLst>
            <pc:docMk/>
            <pc:sldMk cId="2019695800" sldId="383"/>
            <ac:cxnSpMk id="40" creationId="{C4F74C40-32DA-472D-AD4D-94375578872E}"/>
          </ac:cxnSpMkLst>
        </pc:cxnChg>
        <pc:cxnChg chg="mod">
          <ac:chgData name="Foolen-Torgerson, Kirstin" userId="5b944d74-38ac-4e01-9094-681b3a12cae9" providerId="ADAL" clId="{663ECB5C-9373-4460-AEF2-11B6C4DEF605}" dt="2021-06-07T14:49:05.549" v="1914" actId="14100"/>
          <ac:cxnSpMkLst>
            <pc:docMk/>
            <pc:sldMk cId="2019695800" sldId="383"/>
            <ac:cxnSpMk id="45" creationId="{B1B26A84-351E-44B4-82A4-33248E944E45}"/>
          </ac:cxnSpMkLst>
        </pc:cxnChg>
      </pc:sldChg>
      <pc:sldChg chg="addSp delSp modSp add ord">
        <pc:chgData name="Foolen-Torgerson, Kirstin" userId="5b944d74-38ac-4e01-9094-681b3a12cae9" providerId="ADAL" clId="{663ECB5C-9373-4460-AEF2-11B6C4DEF605}" dt="2021-06-07T08:56:17.726" v="851" actId="20577"/>
        <pc:sldMkLst>
          <pc:docMk/>
          <pc:sldMk cId="855603164" sldId="384"/>
        </pc:sldMkLst>
        <pc:spChg chg="add mod">
          <ac:chgData name="Foolen-Torgerson, Kirstin" userId="5b944d74-38ac-4e01-9094-681b3a12cae9" providerId="ADAL" clId="{663ECB5C-9373-4460-AEF2-11B6C4DEF605}" dt="2021-06-07T08:56:17.726" v="851" actId="20577"/>
          <ac:spMkLst>
            <pc:docMk/>
            <pc:sldMk cId="855603164" sldId="384"/>
            <ac:spMk id="2" creationId="{BD9A14E3-407D-41D4-AEB0-BB3D413864CD}"/>
          </ac:spMkLst>
        </pc:spChg>
        <pc:spChg chg="del">
          <ac:chgData name="Foolen-Torgerson, Kirstin" userId="5b944d74-38ac-4e01-9094-681b3a12cae9" providerId="ADAL" clId="{663ECB5C-9373-4460-AEF2-11B6C4DEF605}" dt="2021-06-07T08:51:49.921" v="688" actId="478"/>
          <ac:spMkLst>
            <pc:docMk/>
            <pc:sldMk cId="855603164" sldId="384"/>
            <ac:spMk id="5" creationId="{70B0CCEC-A81E-4AD2-969C-823875D8BD71}"/>
          </ac:spMkLst>
        </pc:spChg>
        <pc:spChg chg="del">
          <ac:chgData name="Foolen-Torgerson, Kirstin" userId="5b944d74-38ac-4e01-9094-681b3a12cae9" providerId="ADAL" clId="{663ECB5C-9373-4460-AEF2-11B6C4DEF605}" dt="2021-06-07T08:51:49.921" v="688" actId="478"/>
          <ac:spMkLst>
            <pc:docMk/>
            <pc:sldMk cId="855603164" sldId="384"/>
            <ac:spMk id="34" creationId="{DBDF493B-940D-49B7-A3B7-69BF22ABC1F1}"/>
          </ac:spMkLst>
        </pc:spChg>
        <pc:spChg chg="del">
          <ac:chgData name="Foolen-Torgerson, Kirstin" userId="5b944d74-38ac-4e01-9094-681b3a12cae9" providerId="ADAL" clId="{663ECB5C-9373-4460-AEF2-11B6C4DEF605}" dt="2021-06-07T08:51:49.921" v="688" actId="478"/>
          <ac:spMkLst>
            <pc:docMk/>
            <pc:sldMk cId="855603164" sldId="384"/>
            <ac:spMk id="35" creationId="{D3C3B807-FE03-41A9-91DD-59A0C56F349F}"/>
          </ac:spMkLst>
        </pc:spChg>
        <pc:spChg chg="del">
          <ac:chgData name="Foolen-Torgerson, Kirstin" userId="5b944d74-38ac-4e01-9094-681b3a12cae9" providerId="ADAL" clId="{663ECB5C-9373-4460-AEF2-11B6C4DEF605}" dt="2021-06-07T08:55:39.701" v="772" actId="478"/>
          <ac:spMkLst>
            <pc:docMk/>
            <pc:sldMk cId="855603164" sldId="384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663ECB5C-9373-4460-AEF2-11B6C4DEF605}" dt="2021-06-07T08:55:39.701" v="772" actId="478"/>
          <ac:spMkLst>
            <pc:docMk/>
            <pc:sldMk cId="855603164" sldId="384"/>
            <ac:spMk id="150" creationId="{C437AB5D-7B5F-4BF9-98B8-75F3C4A49D04}"/>
          </ac:spMkLst>
        </pc:spChg>
        <pc:spChg chg="del">
          <ac:chgData name="Foolen-Torgerson, Kirstin" userId="5b944d74-38ac-4e01-9094-681b3a12cae9" providerId="ADAL" clId="{663ECB5C-9373-4460-AEF2-11B6C4DEF605}" dt="2021-06-07T08:55:39.701" v="772" actId="478"/>
          <ac:spMkLst>
            <pc:docMk/>
            <pc:sldMk cId="855603164" sldId="384"/>
            <ac:spMk id="151" creationId="{0FBFECA7-40C5-4F62-8A3E-6B157E1F206D}"/>
          </ac:spMkLst>
        </pc:spChg>
        <pc:spChg chg="del">
          <ac:chgData name="Foolen-Torgerson, Kirstin" userId="5b944d74-38ac-4e01-9094-681b3a12cae9" providerId="ADAL" clId="{663ECB5C-9373-4460-AEF2-11B6C4DEF605}" dt="2021-06-07T08:55:39.701" v="772" actId="478"/>
          <ac:spMkLst>
            <pc:docMk/>
            <pc:sldMk cId="855603164" sldId="384"/>
            <ac:spMk id="152" creationId="{743E3598-3257-4CE1-AFB7-B533133B9F34}"/>
          </ac:spMkLst>
        </pc:spChg>
        <pc:spChg chg="del">
          <ac:chgData name="Foolen-Torgerson, Kirstin" userId="5b944d74-38ac-4e01-9094-681b3a12cae9" providerId="ADAL" clId="{663ECB5C-9373-4460-AEF2-11B6C4DEF605}" dt="2021-06-07T08:55:39.701" v="772" actId="478"/>
          <ac:spMkLst>
            <pc:docMk/>
            <pc:sldMk cId="855603164" sldId="384"/>
            <ac:spMk id="153" creationId="{EDB9D4B4-0768-42F4-A6F0-8C69FBF626B1}"/>
          </ac:spMkLst>
        </pc:spChg>
        <pc:cxnChg chg="del mod">
          <ac:chgData name="Foolen-Torgerson, Kirstin" userId="5b944d74-38ac-4e01-9094-681b3a12cae9" providerId="ADAL" clId="{663ECB5C-9373-4460-AEF2-11B6C4DEF605}" dt="2021-06-07T08:51:49.921" v="688" actId="478"/>
          <ac:cxnSpMkLst>
            <pc:docMk/>
            <pc:sldMk cId="855603164" sldId="384"/>
            <ac:cxnSpMk id="29" creationId="{E81A6561-57C6-40DF-A711-F445496D3390}"/>
          </ac:cxnSpMkLst>
        </pc:cxnChg>
        <pc:cxnChg chg="del mod">
          <ac:chgData name="Foolen-Torgerson, Kirstin" userId="5b944d74-38ac-4e01-9094-681b3a12cae9" providerId="ADAL" clId="{663ECB5C-9373-4460-AEF2-11B6C4DEF605}" dt="2021-06-07T08:51:49.921" v="688" actId="478"/>
          <ac:cxnSpMkLst>
            <pc:docMk/>
            <pc:sldMk cId="855603164" sldId="384"/>
            <ac:cxnSpMk id="36" creationId="{1F18410B-83D5-4DE7-8D2D-3B98904E707A}"/>
          </ac:cxnSpMkLst>
        </pc:cxnChg>
        <pc:cxnChg chg="del mod">
          <ac:chgData name="Foolen-Torgerson, Kirstin" userId="5b944d74-38ac-4e01-9094-681b3a12cae9" providerId="ADAL" clId="{663ECB5C-9373-4460-AEF2-11B6C4DEF605}" dt="2021-06-07T08:51:49.921" v="688" actId="478"/>
          <ac:cxnSpMkLst>
            <pc:docMk/>
            <pc:sldMk cId="855603164" sldId="384"/>
            <ac:cxnSpMk id="50" creationId="{E115AE98-D769-42F8-B6EE-2FA9DC8D67D6}"/>
          </ac:cxnSpMkLst>
        </pc:cxnChg>
        <pc:cxnChg chg="del">
          <ac:chgData name="Foolen-Torgerson, Kirstin" userId="5b944d74-38ac-4e01-9094-681b3a12cae9" providerId="ADAL" clId="{663ECB5C-9373-4460-AEF2-11B6C4DEF605}" dt="2021-06-07T08:55:39.701" v="772" actId="478"/>
          <ac:cxnSpMkLst>
            <pc:docMk/>
            <pc:sldMk cId="855603164" sldId="384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663ECB5C-9373-4460-AEF2-11B6C4DEF605}" dt="2021-06-07T08:55:39.701" v="772" actId="478"/>
          <ac:cxnSpMkLst>
            <pc:docMk/>
            <pc:sldMk cId="855603164" sldId="384"/>
            <ac:cxnSpMk id="144" creationId="{3DE38A07-56E3-466C-8D99-EC32A50DAD61}"/>
          </ac:cxnSpMkLst>
        </pc:cxnChg>
        <pc:cxnChg chg="del">
          <ac:chgData name="Foolen-Torgerson, Kirstin" userId="5b944d74-38ac-4e01-9094-681b3a12cae9" providerId="ADAL" clId="{663ECB5C-9373-4460-AEF2-11B6C4DEF605}" dt="2021-06-07T08:55:39.701" v="772" actId="478"/>
          <ac:cxnSpMkLst>
            <pc:docMk/>
            <pc:sldMk cId="855603164" sldId="384"/>
            <ac:cxnSpMk id="146" creationId="{A74FB192-11B1-460A-9BB4-B93C2242F5D3}"/>
          </ac:cxnSpMkLst>
        </pc:cxnChg>
        <pc:cxnChg chg="del">
          <ac:chgData name="Foolen-Torgerson, Kirstin" userId="5b944d74-38ac-4e01-9094-681b3a12cae9" providerId="ADAL" clId="{663ECB5C-9373-4460-AEF2-11B6C4DEF605}" dt="2021-06-07T08:55:39.701" v="772" actId="478"/>
          <ac:cxnSpMkLst>
            <pc:docMk/>
            <pc:sldMk cId="855603164" sldId="384"/>
            <ac:cxnSpMk id="147" creationId="{CDF9FAEB-16E2-4E2B-8346-FF2357C3E637}"/>
          </ac:cxnSpMkLst>
        </pc:cxnChg>
        <pc:cxnChg chg="del">
          <ac:chgData name="Foolen-Torgerson, Kirstin" userId="5b944d74-38ac-4e01-9094-681b3a12cae9" providerId="ADAL" clId="{663ECB5C-9373-4460-AEF2-11B6C4DEF605}" dt="2021-06-07T08:55:39.701" v="772" actId="478"/>
          <ac:cxnSpMkLst>
            <pc:docMk/>
            <pc:sldMk cId="855603164" sldId="384"/>
            <ac:cxnSpMk id="148" creationId="{17C5EE7D-DCA7-4293-8B5D-AF20FC904228}"/>
          </ac:cxnSpMkLst>
        </pc:cxnChg>
      </pc:sldChg>
      <pc:sldChg chg="addSp delSp modSp add">
        <pc:chgData name="Foolen-Torgerson, Kirstin" userId="5b944d74-38ac-4e01-9094-681b3a12cae9" providerId="ADAL" clId="{663ECB5C-9373-4460-AEF2-11B6C4DEF605}" dt="2021-06-07T15:23:51.444" v="2094" actId="478"/>
        <pc:sldMkLst>
          <pc:docMk/>
          <pc:sldMk cId="329119464" sldId="385"/>
        </pc:sldMkLst>
        <pc:spChg chg="add mod">
          <ac:chgData name="Foolen-Torgerson, Kirstin" userId="5b944d74-38ac-4e01-9094-681b3a12cae9" providerId="ADAL" clId="{663ECB5C-9373-4460-AEF2-11B6C4DEF605}" dt="2021-06-07T15:23:05.702" v="2084" actId="20577"/>
          <ac:spMkLst>
            <pc:docMk/>
            <pc:sldMk cId="329119464" sldId="385"/>
            <ac:spMk id="2" creationId="{7A51F95B-F5CB-4825-B276-09CA0AD64221}"/>
          </ac:spMkLst>
        </pc:spChg>
        <pc:spChg chg="add mod">
          <ac:chgData name="Foolen-Torgerson, Kirstin" userId="5b944d74-38ac-4e01-9094-681b3a12cae9" providerId="ADAL" clId="{663ECB5C-9373-4460-AEF2-11B6C4DEF605}" dt="2021-06-07T15:23:00.263" v="2080" actId="1035"/>
          <ac:spMkLst>
            <pc:docMk/>
            <pc:sldMk cId="329119464" sldId="385"/>
            <ac:spMk id="37" creationId="{097DF041-428F-4340-AB99-F6C426112E45}"/>
          </ac:spMkLst>
        </pc:spChg>
        <pc:graphicFrameChg chg="add del modGraphic">
          <ac:chgData name="Foolen-Torgerson, Kirstin" userId="5b944d74-38ac-4e01-9094-681b3a12cae9" providerId="ADAL" clId="{663ECB5C-9373-4460-AEF2-11B6C4DEF605}" dt="2021-06-07T14:44:36.418" v="1845" actId="478"/>
          <ac:graphicFrameMkLst>
            <pc:docMk/>
            <pc:sldMk cId="329119464" sldId="385"/>
            <ac:graphicFrameMk id="31" creationId="{992F355A-33E5-4A54-9C34-660A8B688617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5:23:47.020" v="2093" actId="1076"/>
          <ac:graphicFrameMkLst>
            <pc:docMk/>
            <pc:sldMk cId="329119464" sldId="385"/>
            <ac:graphicFrameMk id="32" creationId="{B54538AD-350A-4AB0-A266-1EEF365433F2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5:23:47.020" v="2093" actId="1076"/>
          <ac:graphicFrameMkLst>
            <pc:docMk/>
            <pc:sldMk cId="329119464" sldId="385"/>
            <ac:graphicFrameMk id="33" creationId="{E13D5C6C-7252-4A9F-8E71-BD8B88BD3BD5}"/>
          </ac:graphicFrameMkLst>
        </pc:graphicFrameChg>
        <pc:graphicFrameChg chg="add del">
          <ac:chgData name="Foolen-Torgerson, Kirstin" userId="5b944d74-38ac-4e01-9094-681b3a12cae9" providerId="ADAL" clId="{663ECB5C-9373-4460-AEF2-11B6C4DEF605}" dt="2021-06-07T15:23:51.444" v="2094" actId="478"/>
          <ac:graphicFrameMkLst>
            <pc:docMk/>
            <pc:sldMk cId="329119464" sldId="385"/>
            <ac:graphicFrameMk id="38" creationId="{A213E77F-447B-4DE6-B726-FAF15E5A5D85}"/>
          </ac:graphicFrameMkLst>
        </pc:graphicFrameChg>
      </pc:sldChg>
      <pc:sldChg chg="delSp add del">
        <pc:chgData name="Foolen-Torgerson, Kirstin" userId="5b944d74-38ac-4e01-9094-681b3a12cae9" providerId="ADAL" clId="{663ECB5C-9373-4460-AEF2-11B6C4DEF605}" dt="2021-06-07T16:06:52.605" v="2476" actId="2696"/>
        <pc:sldMkLst>
          <pc:docMk/>
          <pc:sldMk cId="3024072051" sldId="386"/>
        </pc:sldMkLst>
        <pc:spChg chg="del">
          <ac:chgData name="Foolen-Torgerson, Kirstin" userId="5b944d74-38ac-4e01-9094-681b3a12cae9" providerId="ADAL" clId="{663ECB5C-9373-4460-AEF2-11B6C4DEF605}" dt="2021-06-07T15:57:38.714" v="2421" actId="478"/>
          <ac:spMkLst>
            <pc:docMk/>
            <pc:sldMk cId="3024072051" sldId="386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663ECB5C-9373-4460-AEF2-11B6C4DEF605}" dt="2021-06-07T15:57:38.714" v="2421" actId="478"/>
          <ac:spMkLst>
            <pc:docMk/>
            <pc:sldMk cId="3024072051" sldId="386"/>
            <ac:spMk id="150" creationId="{C437AB5D-7B5F-4BF9-98B8-75F3C4A49D04}"/>
          </ac:spMkLst>
        </pc:spChg>
        <pc:spChg chg="del">
          <ac:chgData name="Foolen-Torgerson, Kirstin" userId="5b944d74-38ac-4e01-9094-681b3a12cae9" providerId="ADAL" clId="{663ECB5C-9373-4460-AEF2-11B6C4DEF605}" dt="2021-06-07T15:57:38.714" v="2421" actId="478"/>
          <ac:spMkLst>
            <pc:docMk/>
            <pc:sldMk cId="3024072051" sldId="386"/>
            <ac:spMk id="151" creationId="{0FBFECA7-40C5-4F62-8A3E-6B157E1F206D}"/>
          </ac:spMkLst>
        </pc:spChg>
        <pc:spChg chg="del">
          <ac:chgData name="Foolen-Torgerson, Kirstin" userId="5b944d74-38ac-4e01-9094-681b3a12cae9" providerId="ADAL" clId="{663ECB5C-9373-4460-AEF2-11B6C4DEF605}" dt="2021-06-07T15:57:38.714" v="2421" actId="478"/>
          <ac:spMkLst>
            <pc:docMk/>
            <pc:sldMk cId="3024072051" sldId="386"/>
            <ac:spMk id="152" creationId="{743E3598-3257-4CE1-AFB7-B533133B9F34}"/>
          </ac:spMkLst>
        </pc:spChg>
        <pc:spChg chg="del">
          <ac:chgData name="Foolen-Torgerson, Kirstin" userId="5b944d74-38ac-4e01-9094-681b3a12cae9" providerId="ADAL" clId="{663ECB5C-9373-4460-AEF2-11B6C4DEF605}" dt="2021-06-07T15:57:38.714" v="2421" actId="478"/>
          <ac:spMkLst>
            <pc:docMk/>
            <pc:sldMk cId="3024072051" sldId="386"/>
            <ac:spMk id="153" creationId="{EDB9D4B4-0768-42F4-A6F0-8C69FBF626B1}"/>
          </ac:spMkLst>
        </pc:spChg>
        <pc:cxnChg chg="del">
          <ac:chgData name="Foolen-Torgerson, Kirstin" userId="5b944d74-38ac-4e01-9094-681b3a12cae9" providerId="ADAL" clId="{663ECB5C-9373-4460-AEF2-11B6C4DEF605}" dt="2021-06-07T15:57:38.714" v="2421" actId="478"/>
          <ac:cxnSpMkLst>
            <pc:docMk/>
            <pc:sldMk cId="3024072051" sldId="386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663ECB5C-9373-4460-AEF2-11B6C4DEF605}" dt="2021-06-07T15:57:38.714" v="2421" actId="478"/>
          <ac:cxnSpMkLst>
            <pc:docMk/>
            <pc:sldMk cId="3024072051" sldId="386"/>
            <ac:cxnSpMk id="144" creationId="{3DE38A07-56E3-466C-8D99-EC32A50DAD61}"/>
          </ac:cxnSpMkLst>
        </pc:cxnChg>
        <pc:cxnChg chg="del">
          <ac:chgData name="Foolen-Torgerson, Kirstin" userId="5b944d74-38ac-4e01-9094-681b3a12cae9" providerId="ADAL" clId="{663ECB5C-9373-4460-AEF2-11B6C4DEF605}" dt="2021-06-07T15:57:38.714" v="2421" actId="478"/>
          <ac:cxnSpMkLst>
            <pc:docMk/>
            <pc:sldMk cId="3024072051" sldId="386"/>
            <ac:cxnSpMk id="146" creationId="{A74FB192-11B1-460A-9BB4-B93C2242F5D3}"/>
          </ac:cxnSpMkLst>
        </pc:cxnChg>
        <pc:cxnChg chg="del">
          <ac:chgData name="Foolen-Torgerson, Kirstin" userId="5b944d74-38ac-4e01-9094-681b3a12cae9" providerId="ADAL" clId="{663ECB5C-9373-4460-AEF2-11B6C4DEF605}" dt="2021-06-07T15:57:38.714" v="2421" actId="478"/>
          <ac:cxnSpMkLst>
            <pc:docMk/>
            <pc:sldMk cId="3024072051" sldId="386"/>
            <ac:cxnSpMk id="147" creationId="{CDF9FAEB-16E2-4E2B-8346-FF2357C3E637}"/>
          </ac:cxnSpMkLst>
        </pc:cxnChg>
        <pc:cxnChg chg="del">
          <ac:chgData name="Foolen-Torgerson, Kirstin" userId="5b944d74-38ac-4e01-9094-681b3a12cae9" providerId="ADAL" clId="{663ECB5C-9373-4460-AEF2-11B6C4DEF605}" dt="2021-06-07T15:57:38.714" v="2421" actId="478"/>
          <ac:cxnSpMkLst>
            <pc:docMk/>
            <pc:sldMk cId="3024072051" sldId="386"/>
            <ac:cxnSpMk id="148" creationId="{17C5EE7D-DCA7-4293-8B5D-AF20FC904228}"/>
          </ac:cxnSpMkLst>
        </pc:cxnChg>
      </pc:sldChg>
      <pc:sldChg chg="addSp delSp modSp add">
        <pc:chgData name="Foolen-Torgerson, Kirstin" userId="5b944d74-38ac-4e01-9094-681b3a12cae9" providerId="ADAL" clId="{663ECB5C-9373-4460-AEF2-11B6C4DEF605}" dt="2021-06-07T16:05:26.366" v="2469" actId="207"/>
        <pc:sldMkLst>
          <pc:docMk/>
          <pc:sldMk cId="2971917239" sldId="387"/>
        </pc:sldMkLst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5" creationId="{70B0CCEC-A81E-4AD2-969C-823875D8BD71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31" creationId="{9176A30B-CDC7-45D0-B71B-BE45A6E75B7D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34" creationId="{DBDF493B-940D-49B7-A3B7-69BF22ABC1F1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35" creationId="{D3C3B807-FE03-41A9-91DD-59A0C56F349F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38" creationId="{391CD403-9E5D-4FB9-B758-4B37BDC790EB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41" creationId="{97279DE9-EA49-401B-BF35-9D0E112B30B5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49" creationId="{D4E4DD6F-A748-40E0-84DB-23F99228BB10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52" creationId="{E4AC74CF-7DC3-4228-B499-790C2F4E074C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53" creationId="{9CDEBA10-1ECB-4DC6-A334-D00AC87AFD66}"/>
          </ac:spMkLst>
        </pc:spChg>
        <pc:spChg chg="del mod">
          <ac:chgData name="Foolen-Torgerson, Kirstin" userId="5b944d74-38ac-4e01-9094-681b3a12cae9" providerId="ADAL" clId="{663ECB5C-9373-4460-AEF2-11B6C4DEF605}" dt="2021-06-07T15:58:26.089" v="2424" actId="478"/>
          <ac:spMkLst>
            <pc:docMk/>
            <pc:sldMk cId="2971917239" sldId="387"/>
            <ac:spMk id="58" creationId="{69B3561A-B137-416A-87F4-412215C9412D}"/>
          </ac:spMkLst>
        </pc:spChg>
        <pc:spChg chg="del mod">
          <ac:chgData name="Foolen-Torgerson, Kirstin" userId="5b944d74-38ac-4e01-9094-681b3a12cae9" providerId="ADAL" clId="{663ECB5C-9373-4460-AEF2-11B6C4DEF605}" dt="2021-06-07T15:58:26.089" v="2424" actId="478"/>
          <ac:spMkLst>
            <pc:docMk/>
            <pc:sldMk cId="2971917239" sldId="387"/>
            <ac:spMk id="62" creationId="{7677C0A7-EA75-449D-8302-351D4E4532C0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80" creationId="{B24C3890-085B-435D-8D3B-B81393F9C8E9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81" creationId="{C48FB052-8E6F-4C30-860D-3424471D383C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84" creationId="{499930EB-C32A-4AC0-8FF4-F0EB0433098D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663ECB5C-9373-4460-AEF2-11B6C4DEF605}" dt="2021-06-07T15:43:13.887" v="2224" actId="1076"/>
          <ac:spMkLst>
            <pc:docMk/>
            <pc:sldMk cId="2971917239" sldId="387"/>
            <ac:spMk id="108" creationId="{31D39DFA-81B7-489E-9DC5-78D8560A9B8C}"/>
          </ac:spMkLst>
        </pc:spChg>
        <pc:spChg chg="mod">
          <ac:chgData name="Foolen-Torgerson, Kirstin" userId="5b944d74-38ac-4e01-9094-681b3a12cae9" providerId="ADAL" clId="{663ECB5C-9373-4460-AEF2-11B6C4DEF605}" dt="2021-06-07T15:54:37.263" v="2419" actId="1076"/>
          <ac:spMkLst>
            <pc:docMk/>
            <pc:sldMk cId="2971917239" sldId="387"/>
            <ac:spMk id="149" creationId="{624D13D0-0C8A-4544-B02C-22999C1CA2E5}"/>
          </ac:spMkLst>
        </pc:spChg>
        <pc:spChg chg="mod">
          <ac:chgData name="Foolen-Torgerson, Kirstin" userId="5b944d74-38ac-4e01-9094-681b3a12cae9" providerId="ADAL" clId="{663ECB5C-9373-4460-AEF2-11B6C4DEF605}" dt="2021-06-07T15:54:37.263" v="2419" actId="1076"/>
          <ac:spMkLst>
            <pc:docMk/>
            <pc:sldMk cId="2971917239" sldId="387"/>
            <ac:spMk id="150" creationId="{C437AB5D-7B5F-4BF9-98B8-75F3C4A49D04}"/>
          </ac:spMkLst>
        </pc:spChg>
        <pc:spChg chg="mod">
          <ac:chgData name="Foolen-Torgerson, Kirstin" userId="5b944d74-38ac-4e01-9094-681b3a12cae9" providerId="ADAL" clId="{663ECB5C-9373-4460-AEF2-11B6C4DEF605}" dt="2021-06-07T15:54:37.263" v="2419" actId="1076"/>
          <ac:spMkLst>
            <pc:docMk/>
            <pc:sldMk cId="2971917239" sldId="387"/>
            <ac:spMk id="151" creationId="{0FBFECA7-40C5-4F62-8A3E-6B157E1F206D}"/>
          </ac:spMkLst>
        </pc:spChg>
        <pc:spChg chg="mod">
          <ac:chgData name="Foolen-Torgerson, Kirstin" userId="5b944d74-38ac-4e01-9094-681b3a12cae9" providerId="ADAL" clId="{663ECB5C-9373-4460-AEF2-11B6C4DEF605}" dt="2021-06-07T15:54:37.263" v="2419" actId="1076"/>
          <ac:spMkLst>
            <pc:docMk/>
            <pc:sldMk cId="2971917239" sldId="387"/>
            <ac:spMk id="152" creationId="{743E3598-3257-4CE1-AFB7-B533133B9F34}"/>
          </ac:spMkLst>
        </pc:spChg>
        <pc:spChg chg="mod">
          <ac:chgData name="Foolen-Torgerson, Kirstin" userId="5b944d74-38ac-4e01-9094-681b3a12cae9" providerId="ADAL" clId="{663ECB5C-9373-4460-AEF2-11B6C4DEF605}" dt="2021-06-07T15:54:37.263" v="2419" actId="1076"/>
          <ac:spMkLst>
            <pc:docMk/>
            <pc:sldMk cId="2971917239" sldId="387"/>
            <ac:spMk id="153" creationId="{EDB9D4B4-0768-42F4-A6F0-8C69FBF626B1}"/>
          </ac:spMkLst>
        </pc:spChg>
        <pc:graphicFrameChg chg="add mod modGraphic">
          <ac:chgData name="Foolen-Torgerson, Kirstin" userId="5b944d74-38ac-4e01-9094-681b3a12cae9" providerId="ADAL" clId="{663ECB5C-9373-4460-AEF2-11B6C4DEF605}" dt="2021-06-07T16:05:26.366" v="2469" actId="207"/>
          <ac:graphicFrameMkLst>
            <pc:docMk/>
            <pc:sldMk cId="2971917239" sldId="387"/>
            <ac:graphicFrameMk id="56" creationId="{6FB799CE-CD0A-458C-A945-5E424EDFC565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6:05:02.882" v="2468" actId="207"/>
          <ac:graphicFrameMkLst>
            <pc:docMk/>
            <pc:sldMk cId="2971917239" sldId="387"/>
            <ac:graphicFrameMk id="57" creationId="{8FE7D575-4076-4B2F-B16F-C69BC552B90F}"/>
          </ac:graphicFrameMkLst>
        </pc:graphicFrame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29" creationId="{E81A6561-57C6-40DF-A711-F445496D3390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33" creationId="{A9BD9EBA-4827-4EB6-8F61-795B93F90D52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36" creationId="{1F18410B-83D5-4DE7-8D2D-3B98904E707A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39" creationId="{6D7E1230-B48D-4D76-A5C7-EB9CD9F85402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40" creationId="{C4F74C40-32DA-472D-AD4D-94375578872E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45" creationId="{B1B26A84-351E-44B4-82A4-33248E944E45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47" creationId="{3F90C985-7483-4F9D-8767-CB8D92B3DDC9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50" creationId="{E115AE98-D769-42F8-B6EE-2FA9DC8D67D6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51" creationId="{38BA09C4-EFA7-4921-A28B-E9506AACC27D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54" creationId="{04719736-8A08-4F35-A2C0-24DE95DD2A88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55" creationId="{68455D1F-FD2A-40E0-B0BE-DF98F5FCDAA2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59" creationId="{DB16FC92-C170-409C-B452-AFA5CD74356A}"/>
          </ac:cxnSpMkLst>
        </pc:cxnChg>
        <pc:cxnChg chg="del mod">
          <ac:chgData name="Foolen-Torgerson, Kirstin" userId="5b944d74-38ac-4e01-9094-681b3a12cae9" providerId="ADAL" clId="{663ECB5C-9373-4460-AEF2-11B6C4DEF605}" dt="2021-06-07T15:58:26.089" v="2424" actId="478"/>
          <ac:cxnSpMkLst>
            <pc:docMk/>
            <pc:sldMk cId="2971917239" sldId="387"/>
            <ac:cxnSpMk id="61" creationId="{6D6CCFC3-D510-4678-BB42-B465440B412F}"/>
          </ac:cxnSpMkLst>
        </pc:cxnChg>
        <pc:cxnChg chg="del mod">
          <ac:chgData name="Foolen-Torgerson, Kirstin" userId="5b944d74-38ac-4e01-9094-681b3a12cae9" providerId="ADAL" clId="{663ECB5C-9373-4460-AEF2-11B6C4DEF605}" dt="2021-06-07T15:58:28.239" v="2425" actId="478"/>
          <ac:cxnSpMkLst>
            <pc:docMk/>
            <pc:sldMk cId="2971917239" sldId="387"/>
            <ac:cxnSpMk id="63" creationId="{11992620-DB1F-4708-B923-89566BD75E99}"/>
          </ac:cxnSpMkLst>
        </pc:cxnChg>
        <pc:cxnChg chg="del mod">
          <ac:chgData name="Foolen-Torgerson, Kirstin" userId="5b944d74-38ac-4e01-9094-681b3a12cae9" providerId="ADAL" clId="{663ECB5C-9373-4460-AEF2-11B6C4DEF605}" dt="2021-06-07T15:58:26.089" v="2424" actId="478"/>
          <ac:cxnSpMkLst>
            <pc:docMk/>
            <pc:sldMk cId="2971917239" sldId="387"/>
            <ac:cxnSpMk id="65" creationId="{85C1B6C8-A8B9-4F1B-9CB5-129DD48BA96A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85" creationId="{1AFAF185-9DEF-4C28-899E-071D8618561B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86" creationId="{3600E863-3739-4CA2-B349-0175CB0A7425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87" creationId="{B1A8BA39-AFCD-45ED-9C59-B374C3B7CD67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96" creationId="{FEDF2D38-9668-4092-BF27-0F24F989CE19}"/>
          </ac:cxnSpMkLst>
        </pc:cxnChg>
        <pc:cxnChg chg="mod">
          <ac:chgData name="Foolen-Torgerson, Kirstin" userId="5b944d74-38ac-4e01-9094-681b3a12cae9" providerId="ADAL" clId="{663ECB5C-9373-4460-AEF2-11B6C4DEF605}" dt="2021-06-07T15:43:13.887" v="2224" actId="1076"/>
          <ac:cxnSpMkLst>
            <pc:docMk/>
            <pc:sldMk cId="2971917239" sldId="387"/>
            <ac:cxnSpMk id="106" creationId="{EF6493B4-4852-4633-A376-9259E5FC4826}"/>
          </ac:cxnSpMkLst>
        </pc:cxnChg>
        <pc:cxnChg chg="mod">
          <ac:chgData name="Foolen-Torgerson, Kirstin" userId="5b944d74-38ac-4e01-9094-681b3a12cae9" providerId="ADAL" clId="{663ECB5C-9373-4460-AEF2-11B6C4DEF605}" dt="2021-06-07T15:54:37.263" v="2419" actId="1076"/>
          <ac:cxnSpMkLst>
            <pc:docMk/>
            <pc:sldMk cId="2971917239" sldId="387"/>
            <ac:cxnSpMk id="143" creationId="{D6A3B497-0D2D-4B51-963B-388C64CA5A30}"/>
          </ac:cxnSpMkLst>
        </pc:cxnChg>
        <pc:cxnChg chg="mod">
          <ac:chgData name="Foolen-Torgerson, Kirstin" userId="5b944d74-38ac-4e01-9094-681b3a12cae9" providerId="ADAL" clId="{663ECB5C-9373-4460-AEF2-11B6C4DEF605}" dt="2021-06-07T15:54:37.263" v="2419" actId="1076"/>
          <ac:cxnSpMkLst>
            <pc:docMk/>
            <pc:sldMk cId="2971917239" sldId="387"/>
            <ac:cxnSpMk id="144" creationId="{3DE38A07-56E3-466C-8D99-EC32A50DAD61}"/>
          </ac:cxnSpMkLst>
        </pc:cxnChg>
        <pc:cxnChg chg="mod">
          <ac:chgData name="Foolen-Torgerson, Kirstin" userId="5b944d74-38ac-4e01-9094-681b3a12cae9" providerId="ADAL" clId="{663ECB5C-9373-4460-AEF2-11B6C4DEF605}" dt="2021-06-07T15:54:37.263" v="2419" actId="1076"/>
          <ac:cxnSpMkLst>
            <pc:docMk/>
            <pc:sldMk cId="2971917239" sldId="387"/>
            <ac:cxnSpMk id="146" creationId="{A74FB192-11B1-460A-9BB4-B93C2242F5D3}"/>
          </ac:cxnSpMkLst>
        </pc:cxnChg>
        <pc:cxnChg chg="mod">
          <ac:chgData name="Foolen-Torgerson, Kirstin" userId="5b944d74-38ac-4e01-9094-681b3a12cae9" providerId="ADAL" clId="{663ECB5C-9373-4460-AEF2-11B6C4DEF605}" dt="2021-06-07T15:54:37.263" v="2419" actId="1076"/>
          <ac:cxnSpMkLst>
            <pc:docMk/>
            <pc:sldMk cId="2971917239" sldId="387"/>
            <ac:cxnSpMk id="147" creationId="{CDF9FAEB-16E2-4E2B-8346-FF2357C3E637}"/>
          </ac:cxnSpMkLst>
        </pc:cxnChg>
        <pc:cxnChg chg="mod">
          <ac:chgData name="Foolen-Torgerson, Kirstin" userId="5b944d74-38ac-4e01-9094-681b3a12cae9" providerId="ADAL" clId="{663ECB5C-9373-4460-AEF2-11B6C4DEF605}" dt="2021-06-07T15:54:37.263" v="2419" actId="1076"/>
          <ac:cxnSpMkLst>
            <pc:docMk/>
            <pc:sldMk cId="2971917239" sldId="387"/>
            <ac:cxnSpMk id="148" creationId="{17C5EE7D-DCA7-4293-8B5D-AF20FC904228}"/>
          </ac:cxnSpMkLst>
        </pc:cxnChg>
      </pc:sldChg>
      <pc:sldChg chg="add ord">
        <pc:chgData name="Foolen-Torgerson, Kirstin" userId="5b944d74-38ac-4e01-9094-681b3a12cae9" providerId="ADAL" clId="{663ECB5C-9373-4460-AEF2-11B6C4DEF605}" dt="2021-06-07T08:54:48.289" v="714"/>
        <pc:sldMkLst>
          <pc:docMk/>
          <pc:sldMk cId="266480022" sldId="388"/>
        </pc:sldMkLst>
      </pc:sldChg>
      <pc:sldChg chg="add del">
        <pc:chgData name="Foolen-Torgerson, Kirstin" userId="5b944d74-38ac-4e01-9094-681b3a12cae9" providerId="ADAL" clId="{663ECB5C-9373-4460-AEF2-11B6C4DEF605}" dt="2021-06-07T08:54:55.556" v="717" actId="2696"/>
        <pc:sldMkLst>
          <pc:docMk/>
          <pc:sldMk cId="4253542798" sldId="389"/>
        </pc:sldMkLst>
      </pc:sldChg>
      <pc:sldChg chg="modSp add">
        <pc:chgData name="Foolen-Torgerson, Kirstin" userId="5b944d74-38ac-4e01-9094-681b3a12cae9" providerId="ADAL" clId="{663ECB5C-9373-4460-AEF2-11B6C4DEF605}" dt="2021-06-07T08:55:21.493" v="771" actId="20577"/>
        <pc:sldMkLst>
          <pc:docMk/>
          <pc:sldMk cId="1543816175" sldId="390"/>
        </pc:sldMkLst>
        <pc:spChg chg="mod">
          <ac:chgData name="Foolen-Torgerson, Kirstin" userId="5b944d74-38ac-4e01-9094-681b3a12cae9" providerId="ADAL" clId="{663ECB5C-9373-4460-AEF2-11B6C4DEF605}" dt="2021-06-07T08:55:21.493" v="771" actId="20577"/>
          <ac:spMkLst>
            <pc:docMk/>
            <pc:sldMk cId="1543816175" sldId="390"/>
            <ac:spMk id="2" creationId="{225B3F78-5BCB-49F2-BBFF-6D1A625D3F58}"/>
          </ac:spMkLst>
        </pc:spChg>
      </pc:sldChg>
      <pc:sldChg chg="add del">
        <pc:chgData name="Foolen-Torgerson, Kirstin" userId="5b944d74-38ac-4e01-9094-681b3a12cae9" providerId="ADAL" clId="{663ECB5C-9373-4460-AEF2-11B6C4DEF605}" dt="2021-06-07T08:56:34.934" v="855" actId="2696"/>
        <pc:sldMkLst>
          <pc:docMk/>
          <pc:sldMk cId="1180217776" sldId="391"/>
        </pc:sldMkLst>
      </pc:sldChg>
      <pc:sldChg chg="add del">
        <pc:chgData name="Foolen-Torgerson, Kirstin" userId="5b944d74-38ac-4e01-9094-681b3a12cae9" providerId="ADAL" clId="{663ECB5C-9373-4460-AEF2-11B6C4DEF605}" dt="2021-06-07T08:56:28.875" v="853"/>
        <pc:sldMkLst>
          <pc:docMk/>
          <pc:sldMk cId="2112106880" sldId="391"/>
        </pc:sldMkLst>
      </pc:sldChg>
      <pc:sldChg chg="addSp delSp modSp add del">
        <pc:chgData name="Foolen-Torgerson, Kirstin" userId="5b944d74-38ac-4e01-9094-681b3a12cae9" providerId="ADAL" clId="{663ECB5C-9373-4460-AEF2-11B6C4DEF605}" dt="2021-06-07T09:03:16.861" v="1172" actId="2696"/>
        <pc:sldMkLst>
          <pc:docMk/>
          <pc:sldMk cId="2751158193" sldId="391"/>
        </pc:sldMkLst>
        <pc:spChg chg="mod">
          <ac:chgData name="Foolen-Torgerson, Kirstin" userId="5b944d74-38ac-4e01-9094-681b3a12cae9" providerId="ADAL" clId="{663ECB5C-9373-4460-AEF2-11B6C4DEF605}" dt="2021-06-07T09:02:08.324" v="1160" actId="20577"/>
          <ac:spMkLst>
            <pc:docMk/>
            <pc:sldMk cId="2751158193" sldId="391"/>
            <ac:spMk id="2" creationId="{BD9A14E3-407D-41D4-AEB0-BB3D413864CD}"/>
          </ac:spMkLst>
        </pc:spChg>
        <pc:spChg chg="add del mod ord">
          <ac:chgData name="Foolen-Torgerson, Kirstin" userId="5b944d74-38ac-4e01-9094-681b3a12cae9" providerId="ADAL" clId="{663ECB5C-9373-4460-AEF2-11B6C4DEF605}" dt="2021-06-07T09:00:53.727" v="1146" actId="478"/>
          <ac:spMkLst>
            <pc:docMk/>
            <pc:sldMk cId="2751158193" sldId="391"/>
            <ac:spMk id="3" creationId="{04D2B085-450A-424B-BC34-2680E3B9E818}"/>
          </ac:spMkLst>
        </pc:spChg>
        <pc:spChg chg="mod">
          <ac:chgData name="Foolen-Torgerson, Kirstin" userId="5b944d74-38ac-4e01-9094-681b3a12cae9" providerId="ADAL" clId="{663ECB5C-9373-4460-AEF2-11B6C4DEF605}" dt="2021-06-07T09:02:37.259" v="1168" actId="2085"/>
          <ac:spMkLst>
            <pc:docMk/>
            <pc:sldMk cId="2751158193" sldId="391"/>
            <ac:spMk id="10" creationId="{1E22CF76-8E16-44E4-94E0-CC03F34AB9BC}"/>
          </ac:spMkLst>
        </pc:spChg>
        <pc:spChg chg="add del mod ord">
          <ac:chgData name="Foolen-Torgerson, Kirstin" userId="5b944d74-38ac-4e01-9094-681b3a12cae9" providerId="ADAL" clId="{663ECB5C-9373-4460-AEF2-11B6C4DEF605}" dt="2021-06-07T09:00:53.727" v="1146" actId="478"/>
          <ac:spMkLst>
            <pc:docMk/>
            <pc:sldMk cId="2751158193" sldId="391"/>
            <ac:spMk id="15" creationId="{73661F70-2CC4-4199-BC42-07F5D48A8CA7}"/>
          </ac:spMkLst>
        </pc:spChg>
        <pc:spChg chg="add del mod ord">
          <ac:chgData name="Foolen-Torgerson, Kirstin" userId="5b944d74-38ac-4e01-9094-681b3a12cae9" providerId="ADAL" clId="{663ECB5C-9373-4460-AEF2-11B6C4DEF605}" dt="2021-06-07T09:00:53.727" v="1146" actId="478"/>
          <ac:spMkLst>
            <pc:docMk/>
            <pc:sldMk cId="2751158193" sldId="391"/>
            <ac:spMk id="16" creationId="{7A552AE2-F1A4-4682-B5F8-78288032E7EE}"/>
          </ac:spMkLst>
        </pc:spChg>
        <pc:spChg chg="add del mod ord">
          <ac:chgData name="Foolen-Torgerson, Kirstin" userId="5b944d74-38ac-4e01-9094-681b3a12cae9" providerId="ADAL" clId="{663ECB5C-9373-4460-AEF2-11B6C4DEF605}" dt="2021-06-07T09:00:53.727" v="1146" actId="478"/>
          <ac:spMkLst>
            <pc:docMk/>
            <pc:sldMk cId="2751158193" sldId="391"/>
            <ac:spMk id="17" creationId="{32F518D5-85F7-4CD5-A21B-296DAC06A32E}"/>
          </ac:spMkLst>
        </pc:spChg>
        <pc:spChg chg="add del mod ord">
          <ac:chgData name="Foolen-Torgerson, Kirstin" userId="5b944d74-38ac-4e01-9094-681b3a12cae9" providerId="ADAL" clId="{663ECB5C-9373-4460-AEF2-11B6C4DEF605}" dt="2021-06-07T09:00:53.727" v="1146" actId="478"/>
          <ac:spMkLst>
            <pc:docMk/>
            <pc:sldMk cId="2751158193" sldId="391"/>
            <ac:spMk id="18" creationId="{A7F02823-DE85-4CEC-89A1-B698B1265B40}"/>
          </ac:spMkLst>
        </pc:spChg>
        <pc:spChg chg="add del mod">
          <ac:chgData name="Foolen-Torgerson, Kirstin" userId="5b944d74-38ac-4e01-9094-681b3a12cae9" providerId="ADAL" clId="{663ECB5C-9373-4460-AEF2-11B6C4DEF605}" dt="2021-06-07T09:00:53.727" v="1146" actId="478"/>
          <ac:spMkLst>
            <pc:docMk/>
            <pc:sldMk cId="2751158193" sldId="391"/>
            <ac:spMk id="20" creationId="{94A4B302-956C-45CD-9270-31E7DF34B04D}"/>
          </ac:spMkLst>
        </pc:spChg>
        <pc:spChg chg="mod">
          <ac:chgData name="Foolen-Torgerson, Kirstin" userId="5b944d74-38ac-4e01-9094-681b3a12cae9" providerId="ADAL" clId="{663ECB5C-9373-4460-AEF2-11B6C4DEF605}" dt="2021-06-07T09:01:39.765" v="1153" actId="692"/>
          <ac:spMkLst>
            <pc:docMk/>
            <pc:sldMk cId="2751158193" sldId="391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09:02:37.259" v="1168" actId="2085"/>
          <ac:spMkLst>
            <pc:docMk/>
            <pc:sldMk cId="2751158193" sldId="391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7T09:02:37.259" v="1168" actId="2085"/>
          <ac:spMkLst>
            <pc:docMk/>
            <pc:sldMk cId="2751158193" sldId="391"/>
            <ac:spMk id="84" creationId="{499930EB-C32A-4AC0-8FF4-F0EB0433098D}"/>
          </ac:spMkLst>
        </pc:spChg>
        <pc:spChg chg="del mod">
          <ac:chgData name="Foolen-Torgerson, Kirstin" userId="5b944d74-38ac-4e01-9094-681b3a12cae9" providerId="ADAL" clId="{663ECB5C-9373-4460-AEF2-11B6C4DEF605}" dt="2021-06-07T09:02:12.643" v="1161" actId="478"/>
          <ac:spMkLst>
            <pc:docMk/>
            <pc:sldMk cId="2751158193" sldId="391"/>
            <ac:spMk id="93" creationId="{23D21D9A-8097-4254-A93C-F69246C02752}"/>
          </ac:spMkLst>
        </pc:spChg>
        <pc:spChg chg="del mod">
          <ac:chgData name="Foolen-Torgerson, Kirstin" userId="5b944d74-38ac-4e01-9094-681b3a12cae9" providerId="ADAL" clId="{663ECB5C-9373-4460-AEF2-11B6C4DEF605}" dt="2021-06-07T09:02:12.643" v="1161" actId="478"/>
          <ac:spMkLst>
            <pc:docMk/>
            <pc:sldMk cId="2751158193" sldId="391"/>
            <ac:spMk id="108" creationId="{31D39DFA-81B7-489E-9DC5-78D8560A9B8C}"/>
          </ac:spMkLst>
        </pc:spChg>
        <pc:cxnChg chg="add mod">
          <ac:chgData name="Foolen-Torgerson, Kirstin" userId="5b944d74-38ac-4e01-9094-681b3a12cae9" providerId="ADAL" clId="{663ECB5C-9373-4460-AEF2-11B6C4DEF605}" dt="2021-06-07T08:59:56.902" v="1111" actId="571"/>
          <ac:cxnSpMkLst>
            <pc:docMk/>
            <pc:sldMk cId="2751158193" sldId="391"/>
            <ac:cxnSpMk id="19" creationId="{C3383B16-6552-439B-AEC3-50BB157A56C4}"/>
          </ac:cxnSpMkLst>
        </pc:cxnChg>
        <pc:cxnChg chg="mod">
          <ac:chgData name="Foolen-Torgerson, Kirstin" userId="5b944d74-38ac-4e01-9094-681b3a12cae9" providerId="ADAL" clId="{663ECB5C-9373-4460-AEF2-11B6C4DEF605}" dt="2021-06-07T09:00:41.410" v="1137" actId="1038"/>
          <ac:cxnSpMkLst>
            <pc:docMk/>
            <pc:sldMk cId="2751158193" sldId="391"/>
            <ac:cxnSpMk id="83" creationId="{CF8F6A33-41B3-44B7-A9D1-0FAC243D8B8F}"/>
          </ac:cxnSpMkLst>
        </pc:cxnChg>
        <pc:cxnChg chg="del mod">
          <ac:chgData name="Foolen-Torgerson, Kirstin" userId="5b944d74-38ac-4e01-9094-681b3a12cae9" providerId="ADAL" clId="{663ECB5C-9373-4460-AEF2-11B6C4DEF605}" dt="2021-06-07T09:02:12.643" v="1161" actId="478"/>
          <ac:cxnSpMkLst>
            <pc:docMk/>
            <pc:sldMk cId="2751158193" sldId="391"/>
            <ac:cxnSpMk id="96" creationId="{FEDF2D38-9668-4092-BF27-0F24F989CE19}"/>
          </ac:cxnSpMkLst>
        </pc:cxnChg>
        <pc:cxnChg chg="del mod">
          <ac:chgData name="Foolen-Torgerson, Kirstin" userId="5b944d74-38ac-4e01-9094-681b3a12cae9" providerId="ADAL" clId="{663ECB5C-9373-4460-AEF2-11B6C4DEF605}" dt="2021-06-07T09:02:12.643" v="1161" actId="478"/>
          <ac:cxnSpMkLst>
            <pc:docMk/>
            <pc:sldMk cId="2751158193" sldId="391"/>
            <ac:cxnSpMk id="106" creationId="{EF6493B4-4852-4633-A376-9259E5FC4826}"/>
          </ac:cxnSpMkLst>
        </pc:cxnChg>
      </pc:sldChg>
      <pc:sldChg chg="add del">
        <pc:chgData name="Foolen-Torgerson, Kirstin" userId="5b944d74-38ac-4e01-9094-681b3a12cae9" providerId="ADAL" clId="{663ECB5C-9373-4460-AEF2-11B6C4DEF605}" dt="2021-06-07T09:58:17.105" v="1432" actId="2696"/>
        <pc:sldMkLst>
          <pc:docMk/>
          <pc:sldMk cId="298277473" sldId="392"/>
        </pc:sldMkLst>
      </pc:sldChg>
      <pc:sldChg chg="add del">
        <pc:chgData name="Foolen-Torgerson, Kirstin" userId="5b944d74-38ac-4e01-9094-681b3a12cae9" providerId="ADAL" clId="{663ECB5C-9373-4460-AEF2-11B6C4DEF605}" dt="2021-06-07T09:01:59.593" v="1155" actId="2696"/>
        <pc:sldMkLst>
          <pc:docMk/>
          <pc:sldMk cId="3050186865" sldId="392"/>
        </pc:sldMkLst>
      </pc:sldChg>
      <pc:sldChg chg="addSp delSp modSp add">
        <pc:chgData name="Foolen-Torgerson, Kirstin" userId="5b944d74-38ac-4e01-9094-681b3a12cae9" providerId="ADAL" clId="{663ECB5C-9373-4460-AEF2-11B6C4DEF605}" dt="2021-06-07T14:14:58.934" v="1614" actId="478"/>
        <pc:sldMkLst>
          <pc:docMk/>
          <pc:sldMk cId="3959254625" sldId="393"/>
        </pc:sldMkLst>
        <pc:spChg chg="mod">
          <ac:chgData name="Foolen-Torgerson, Kirstin" userId="5b944d74-38ac-4e01-9094-681b3a12cae9" providerId="ADAL" clId="{663ECB5C-9373-4460-AEF2-11B6C4DEF605}" dt="2021-06-07T09:05:09.245" v="1183" actId="108"/>
          <ac:spMkLst>
            <pc:docMk/>
            <pc:sldMk cId="3959254625" sldId="393"/>
            <ac:spMk id="10" creationId="{1E22CF76-8E16-44E4-94E0-CC03F34AB9BC}"/>
          </ac:spMkLst>
        </pc:spChg>
        <pc:spChg chg="add mod">
          <ac:chgData name="Foolen-Torgerson, Kirstin" userId="5b944d74-38ac-4e01-9094-681b3a12cae9" providerId="ADAL" clId="{663ECB5C-9373-4460-AEF2-11B6C4DEF605}" dt="2021-06-07T09:06:54.071" v="1205" actId="108"/>
          <ac:spMkLst>
            <pc:docMk/>
            <pc:sldMk cId="3959254625" sldId="393"/>
            <ac:spMk id="11" creationId="{6B1EA277-403E-47B7-857F-E6170C0EC5A4}"/>
          </ac:spMkLst>
        </pc:spChg>
        <pc:spChg chg="add mod">
          <ac:chgData name="Foolen-Torgerson, Kirstin" userId="5b944d74-38ac-4e01-9094-681b3a12cae9" providerId="ADAL" clId="{663ECB5C-9373-4460-AEF2-11B6C4DEF605}" dt="2021-06-07T09:03:00.903" v="1170" actId="207"/>
          <ac:spMkLst>
            <pc:docMk/>
            <pc:sldMk cId="3959254625" sldId="393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663ECB5C-9373-4460-AEF2-11B6C4DEF605}" dt="2021-06-07T09:41:42.306" v="1420" actId="13822"/>
          <ac:spMkLst>
            <pc:docMk/>
            <pc:sldMk cId="3959254625" sldId="393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09:41:26.765" v="1418" actId="13822"/>
          <ac:spMkLst>
            <pc:docMk/>
            <pc:sldMk cId="3959254625" sldId="393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7T09:05:20.676" v="1185" actId="108"/>
          <ac:spMkLst>
            <pc:docMk/>
            <pc:sldMk cId="3959254625" sldId="393"/>
            <ac:spMk id="84" creationId="{499930EB-C32A-4AC0-8FF4-F0EB0433098D}"/>
          </ac:spMkLst>
        </pc:spChg>
        <pc:graphicFrameChg chg="add del mod modGraphic">
          <ac:chgData name="Foolen-Torgerson, Kirstin" userId="5b944d74-38ac-4e01-9094-681b3a12cae9" providerId="ADAL" clId="{663ECB5C-9373-4460-AEF2-11B6C4DEF605}" dt="2021-06-07T14:14:58.934" v="1614" actId="478"/>
          <ac:graphicFrameMkLst>
            <pc:docMk/>
            <pc:sldMk cId="3959254625" sldId="393"/>
            <ac:graphicFrameMk id="3" creationId="{54501729-A6E0-4D05-86CD-248736E9705A}"/>
          </ac:graphicFrameMkLst>
        </pc:graphicFrameChg>
        <pc:graphicFrameChg chg="add modGraphic">
          <ac:chgData name="Foolen-Torgerson, Kirstin" userId="5b944d74-38ac-4e01-9094-681b3a12cae9" providerId="ADAL" clId="{663ECB5C-9373-4460-AEF2-11B6C4DEF605}" dt="2021-06-07T14:14:55.302" v="1613" actId="6549"/>
          <ac:graphicFrameMkLst>
            <pc:docMk/>
            <pc:sldMk cId="3959254625" sldId="393"/>
            <ac:graphicFrameMk id="15" creationId="{B7A71618-FA0C-4630-B3C3-DA93C5B7A540}"/>
          </ac:graphicFrameMkLst>
        </pc:graphicFrameChg>
        <pc:cxnChg chg="add mod">
          <ac:chgData name="Foolen-Torgerson, Kirstin" userId="5b944d74-38ac-4e01-9094-681b3a12cae9" providerId="ADAL" clId="{663ECB5C-9373-4460-AEF2-11B6C4DEF605}" dt="2021-06-07T09:06:50.680" v="1204" actId="108"/>
          <ac:cxnSpMkLst>
            <pc:docMk/>
            <pc:sldMk cId="3959254625" sldId="393"/>
            <ac:cxnSpMk id="12" creationId="{93F40EFD-CC74-4BC9-92E9-843EA1F5AD27}"/>
          </ac:cxnSpMkLst>
        </pc:cxnChg>
        <pc:cxnChg chg="add mod">
          <ac:chgData name="Foolen-Torgerson, Kirstin" userId="5b944d74-38ac-4e01-9094-681b3a12cae9" providerId="ADAL" clId="{663ECB5C-9373-4460-AEF2-11B6C4DEF605}" dt="2021-06-07T09:03:13.780" v="1171" actId="208"/>
          <ac:cxnSpMkLst>
            <pc:docMk/>
            <pc:sldMk cId="3959254625" sldId="393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663ECB5C-9373-4460-AEF2-11B6C4DEF605}" dt="2021-06-07T09:05:00.548" v="1181" actId="108"/>
          <ac:cxnSpMkLst>
            <pc:docMk/>
            <pc:sldMk cId="3959254625" sldId="393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7T09:05:01.235" v="1182" actId="108"/>
          <ac:cxnSpMkLst>
            <pc:docMk/>
            <pc:sldMk cId="3959254625" sldId="393"/>
            <ac:cxnSpMk id="85" creationId="{1AFAF185-9DEF-4C28-899E-071D8618561B}"/>
          </ac:cxnSpMkLst>
        </pc:cxnChg>
      </pc:sldChg>
      <pc:sldChg chg="addSp delSp modSp add">
        <pc:chgData name="Foolen-Torgerson, Kirstin" userId="5b944d74-38ac-4e01-9094-681b3a12cae9" providerId="ADAL" clId="{663ECB5C-9373-4460-AEF2-11B6C4DEF605}" dt="2021-06-07T09:40:58.456" v="1416" actId="13822"/>
        <pc:sldMkLst>
          <pc:docMk/>
          <pc:sldMk cId="901182957" sldId="394"/>
        </pc:sldMkLst>
        <pc:spChg chg="add mod">
          <ac:chgData name="Foolen-Torgerson, Kirstin" userId="5b944d74-38ac-4e01-9094-681b3a12cae9" providerId="ADAL" clId="{663ECB5C-9373-4460-AEF2-11B6C4DEF605}" dt="2021-06-07T09:40:58.456" v="1416" actId="13822"/>
          <ac:spMkLst>
            <pc:docMk/>
            <pc:sldMk cId="901182957" sldId="394"/>
            <ac:spMk id="14" creationId="{0AA7D551-05D5-4B2A-BB64-ECBC5F4D51B8}"/>
          </ac:spMkLst>
        </pc:spChg>
        <pc:spChg chg="del">
          <ac:chgData name="Foolen-Torgerson, Kirstin" userId="5b944d74-38ac-4e01-9094-681b3a12cae9" providerId="ADAL" clId="{663ECB5C-9373-4460-AEF2-11B6C4DEF605}" dt="2021-06-07T09:03:36.654" v="1174" actId="478"/>
          <ac:spMkLst>
            <pc:docMk/>
            <pc:sldMk cId="901182957" sldId="394"/>
            <ac:spMk id="30" creationId="{7C889912-5C44-4297-8846-EFB8DA69A617}"/>
          </ac:spMkLst>
        </pc:spChg>
        <pc:cxnChg chg="mod">
          <ac:chgData name="Foolen-Torgerson, Kirstin" userId="5b944d74-38ac-4e01-9094-681b3a12cae9" providerId="ADAL" clId="{663ECB5C-9373-4460-AEF2-11B6C4DEF605}" dt="2021-06-07T09:03:41.692" v="1177" actId="14100"/>
          <ac:cxnSpMkLst>
            <pc:docMk/>
            <pc:sldMk cId="901182957" sldId="394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7T09:03:45.238" v="1178" actId="14100"/>
          <ac:cxnSpMkLst>
            <pc:docMk/>
            <pc:sldMk cId="901182957" sldId="394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663ECB5C-9373-4460-AEF2-11B6C4DEF605}" dt="2021-06-07T09:03:40.161" v="1176" actId="14100"/>
          <ac:cxnSpMkLst>
            <pc:docMk/>
            <pc:sldMk cId="901182957" sldId="394"/>
            <ac:cxnSpMk id="85" creationId="{1AFAF185-9DEF-4C28-899E-071D8618561B}"/>
          </ac:cxnSpMkLst>
        </pc:cxnChg>
      </pc:sldChg>
      <pc:sldChg chg="modSp add">
        <pc:chgData name="Foolen-Torgerson, Kirstin" userId="5b944d74-38ac-4e01-9094-681b3a12cae9" providerId="ADAL" clId="{663ECB5C-9373-4460-AEF2-11B6C4DEF605}" dt="2021-06-07T09:57:43.097" v="1427" actId="13822"/>
        <pc:sldMkLst>
          <pc:docMk/>
          <pc:sldMk cId="514006543" sldId="395"/>
        </pc:sldMkLst>
        <pc:spChg chg="mod">
          <ac:chgData name="Foolen-Torgerson, Kirstin" userId="5b944d74-38ac-4e01-9094-681b3a12cae9" providerId="ADAL" clId="{663ECB5C-9373-4460-AEF2-11B6C4DEF605}" dt="2021-06-07T09:07:24.959" v="1209" actId="20577"/>
          <ac:spMkLst>
            <pc:docMk/>
            <pc:sldMk cId="514006543" sldId="395"/>
            <ac:spMk id="2" creationId="{BD9A14E3-407D-41D4-AEB0-BB3D413864CD}"/>
          </ac:spMkLst>
        </pc:spChg>
        <pc:spChg chg="mod">
          <ac:chgData name="Foolen-Torgerson, Kirstin" userId="5b944d74-38ac-4e01-9094-681b3a12cae9" providerId="ADAL" clId="{663ECB5C-9373-4460-AEF2-11B6C4DEF605}" dt="2021-06-07T09:57:43.097" v="1427" actId="13822"/>
          <ac:spMkLst>
            <pc:docMk/>
            <pc:sldMk cId="514006543" sldId="395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7T09:57:34.924" v="1426" actId="13822"/>
          <ac:spMkLst>
            <pc:docMk/>
            <pc:sldMk cId="514006543" sldId="395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09:57:43.097" v="1427" actId="13822"/>
          <ac:spMkLst>
            <pc:docMk/>
            <pc:sldMk cId="514006543" sldId="395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7T09:57:43.097" v="1427" actId="13822"/>
          <ac:spMkLst>
            <pc:docMk/>
            <pc:sldMk cId="514006543" sldId="395"/>
            <ac:spMk id="84" creationId="{499930EB-C32A-4AC0-8FF4-F0EB0433098D}"/>
          </ac:spMkLst>
        </pc:spChg>
      </pc:sldChg>
      <pc:sldChg chg="addSp delSp modSp add">
        <pc:chgData name="Foolen-Torgerson, Kirstin" userId="5b944d74-38ac-4e01-9094-681b3a12cae9" providerId="ADAL" clId="{663ECB5C-9373-4460-AEF2-11B6C4DEF605}" dt="2021-06-07T14:39:46.427" v="1823" actId="207"/>
        <pc:sldMkLst>
          <pc:docMk/>
          <pc:sldMk cId="353976424" sldId="396"/>
        </pc:sldMkLst>
        <pc:spChg chg="mod">
          <ac:chgData name="Foolen-Torgerson, Kirstin" userId="5b944d74-38ac-4e01-9094-681b3a12cae9" providerId="ADAL" clId="{663ECB5C-9373-4460-AEF2-11B6C4DEF605}" dt="2021-06-07T09:42:08.191" v="1423" actId="13822"/>
          <ac:spMkLst>
            <pc:docMk/>
            <pc:sldMk cId="353976424" sldId="396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7T09:05:44.224" v="1191" actId="108"/>
          <ac:spMkLst>
            <pc:docMk/>
            <pc:sldMk cId="353976424" sldId="396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663ECB5C-9373-4460-AEF2-11B6C4DEF605}" dt="2021-06-07T09:42:08.191" v="1423" actId="13822"/>
          <ac:spMkLst>
            <pc:docMk/>
            <pc:sldMk cId="353976424" sldId="396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663ECB5C-9373-4460-AEF2-11B6C4DEF605}" dt="2021-06-07T09:42:03.197" v="1422" actId="13822"/>
          <ac:spMkLst>
            <pc:docMk/>
            <pc:sldMk cId="353976424" sldId="396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09:05:43.246" v="1190" actId="108"/>
          <ac:spMkLst>
            <pc:docMk/>
            <pc:sldMk cId="353976424" sldId="396"/>
            <ac:spMk id="82" creationId="{56A43133-AE62-4D35-818C-1A41C05FD3FA}"/>
          </ac:spMkLst>
        </pc:spChg>
        <pc:graphicFrameChg chg="add del modGraphic">
          <ac:chgData name="Foolen-Torgerson, Kirstin" userId="5b944d74-38ac-4e01-9094-681b3a12cae9" providerId="ADAL" clId="{663ECB5C-9373-4460-AEF2-11B6C4DEF605}" dt="2021-06-07T14:14:32.657" v="1605" actId="478"/>
          <ac:graphicFrameMkLst>
            <pc:docMk/>
            <pc:sldMk cId="353976424" sldId="396"/>
            <ac:graphicFrameMk id="15" creationId="{EDCEAFEB-744A-40DF-8AF2-DF02103F6370}"/>
          </ac:graphicFrameMkLst>
        </pc:graphicFrameChg>
        <pc:graphicFrameChg chg="add modGraphic">
          <ac:chgData name="Foolen-Torgerson, Kirstin" userId="5b944d74-38ac-4e01-9094-681b3a12cae9" providerId="ADAL" clId="{663ECB5C-9373-4460-AEF2-11B6C4DEF605}" dt="2021-06-07T14:39:46.427" v="1823" actId="207"/>
          <ac:graphicFrameMkLst>
            <pc:docMk/>
            <pc:sldMk cId="353976424" sldId="396"/>
            <ac:graphicFrameMk id="16" creationId="{92C4D9EC-59F8-4D14-8EB9-CAB5EDEC8F9B}"/>
          </ac:graphicFrameMkLst>
        </pc:graphicFrameChg>
        <pc:cxnChg chg="mod">
          <ac:chgData name="Foolen-Torgerson, Kirstin" userId="5b944d74-38ac-4e01-9094-681b3a12cae9" providerId="ADAL" clId="{663ECB5C-9373-4460-AEF2-11B6C4DEF605}" dt="2021-06-07T09:06:02.361" v="1195" actId="108"/>
          <ac:cxnSpMkLst>
            <pc:docMk/>
            <pc:sldMk cId="353976424" sldId="396"/>
            <ac:cxnSpMk id="12" creationId="{93F40EFD-CC74-4BC9-92E9-843EA1F5AD27}"/>
          </ac:cxnSpMkLst>
        </pc:cxnChg>
        <pc:cxnChg chg="mod">
          <ac:chgData name="Foolen-Torgerson, Kirstin" userId="5b944d74-38ac-4e01-9094-681b3a12cae9" providerId="ADAL" clId="{663ECB5C-9373-4460-AEF2-11B6C4DEF605}" dt="2021-06-07T09:05:56.926" v="1193" actId="108"/>
          <ac:cxnSpMkLst>
            <pc:docMk/>
            <pc:sldMk cId="353976424" sldId="396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663ECB5C-9373-4460-AEF2-11B6C4DEF605}" dt="2021-06-07T09:05:57.608" v="1194" actId="108"/>
          <ac:cxnSpMkLst>
            <pc:docMk/>
            <pc:sldMk cId="353976424" sldId="396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7T09:05:50.709" v="1192" actId="108"/>
          <ac:cxnSpMkLst>
            <pc:docMk/>
            <pc:sldMk cId="353976424" sldId="396"/>
            <ac:cxnSpMk id="83" creationId="{CF8F6A33-41B3-44B7-A9D1-0FAC243D8B8F}"/>
          </ac:cxnSpMkLst>
        </pc:cxnChg>
      </pc:sldChg>
      <pc:sldChg chg="addSp delSp modSp add">
        <pc:chgData name="Foolen-Torgerson, Kirstin" userId="5b944d74-38ac-4e01-9094-681b3a12cae9" providerId="ADAL" clId="{663ECB5C-9373-4460-AEF2-11B6C4DEF605}" dt="2021-06-07T14:39:37.612" v="1822" actId="207"/>
        <pc:sldMkLst>
          <pc:docMk/>
          <pc:sldMk cId="865923887" sldId="397"/>
        </pc:sldMkLst>
        <pc:spChg chg="mod">
          <ac:chgData name="Foolen-Torgerson, Kirstin" userId="5b944d74-38ac-4e01-9094-681b3a12cae9" providerId="ADAL" clId="{663ECB5C-9373-4460-AEF2-11B6C4DEF605}" dt="2021-06-07T09:06:27.418" v="1201" actId="108"/>
          <ac:spMkLst>
            <pc:docMk/>
            <pc:sldMk cId="865923887" sldId="397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7T09:06:28.396" v="1202" actId="108"/>
          <ac:spMkLst>
            <pc:docMk/>
            <pc:sldMk cId="865923887" sldId="397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663ECB5C-9373-4460-AEF2-11B6C4DEF605}" dt="2021-06-07T09:57:20.061" v="1424" actId="13822"/>
          <ac:spMkLst>
            <pc:docMk/>
            <pc:sldMk cId="865923887" sldId="397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09:57:22.978" v="1425" actId="13822"/>
          <ac:spMkLst>
            <pc:docMk/>
            <pc:sldMk cId="865923887" sldId="397"/>
            <ac:spMk id="84" creationId="{499930EB-C32A-4AC0-8FF4-F0EB0433098D}"/>
          </ac:spMkLst>
        </pc:spChg>
        <pc:graphicFrameChg chg="add del modGraphic">
          <ac:chgData name="Foolen-Torgerson, Kirstin" userId="5b944d74-38ac-4e01-9094-681b3a12cae9" providerId="ADAL" clId="{663ECB5C-9373-4460-AEF2-11B6C4DEF605}" dt="2021-06-07T14:14:22.247" v="1602" actId="478"/>
          <ac:graphicFrameMkLst>
            <pc:docMk/>
            <pc:sldMk cId="865923887" sldId="397"/>
            <ac:graphicFrameMk id="15" creationId="{44E0F328-DFCE-4651-AF46-1636ED582C52}"/>
          </ac:graphicFrameMkLst>
        </pc:graphicFrameChg>
        <pc:graphicFrameChg chg="add del">
          <ac:chgData name="Foolen-Torgerson, Kirstin" userId="5b944d74-38ac-4e01-9094-681b3a12cae9" providerId="ADAL" clId="{663ECB5C-9373-4460-AEF2-11B6C4DEF605}" dt="2021-06-07T14:14:16.785" v="1600" actId="478"/>
          <ac:graphicFrameMkLst>
            <pc:docMk/>
            <pc:sldMk cId="865923887" sldId="397"/>
            <ac:graphicFrameMk id="17" creationId="{285DE333-2472-4B35-AF08-C68481BBCC6E}"/>
          </ac:graphicFrameMkLst>
        </pc:graphicFrameChg>
        <pc:graphicFrameChg chg="add modGraphic">
          <ac:chgData name="Foolen-Torgerson, Kirstin" userId="5b944d74-38ac-4e01-9094-681b3a12cae9" providerId="ADAL" clId="{663ECB5C-9373-4460-AEF2-11B6C4DEF605}" dt="2021-06-07T14:39:37.612" v="1822" actId="207"/>
          <ac:graphicFrameMkLst>
            <pc:docMk/>
            <pc:sldMk cId="865923887" sldId="397"/>
            <ac:graphicFrameMk id="18" creationId="{6E139CB3-7FF8-4706-BF9D-1F376DF959D8}"/>
          </ac:graphicFrameMkLst>
        </pc:graphicFrameChg>
        <pc:picChg chg="add del">
          <ac:chgData name="Foolen-Torgerson, Kirstin" userId="5b944d74-38ac-4e01-9094-681b3a12cae9" providerId="ADAL" clId="{663ECB5C-9373-4460-AEF2-11B6C4DEF605}" dt="2021-06-07T14:15:30.366" v="1615" actId="478"/>
          <ac:picMkLst>
            <pc:docMk/>
            <pc:sldMk cId="865923887" sldId="397"/>
            <ac:picMk id="16" creationId="{191555AA-AE43-420D-925D-482648F64BE6}"/>
          </ac:picMkLst>
        </pc:picChg>
        <pc:cxnChg chg="mod">
          <ac:chgData name="Foolen-Torgerson, Kirstin" userId="5b944d74-38ac-4e01-9094-681b3a12cae9" providerId="ADAL" clId="{663ECB5C-9373-4460-AEF2-11B6C4DEF605}" dt="2021-06-07T09:06:20.692" v="1199" actId="108"/>
          <ac:cxnSpMkLst>
            <pc:docMk/>
            <pc:sldMk cId="865923887" sldId="397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663ECB5C-9373-4460-AEF2-11B6C4DEF605}" dt="2021-06-07T09:06:21.381" v="1200" actId="108"/>
          <ac:cxnSpMkLst>
            <pc:docMk/>
            <pc:sldMk cId="865923887" sldId="397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663ECB5C-9373-4460-AEF2-11B6C4DEF605}" dt="2021-06-07T09:06:14.035" v="1197" actId="108"/>
          <ac:cxnSpMkLst>
            <pc:docMk/>
            <pc:sldMk cId="865923887" sldId="397"/>
            <ac:cxnSpMk id="85" creationId="{1AFAF185-9DEF-4C28-899E-071D8618561B}"/>
          </ac:cxnSpMkLst>
        </pc:cxnChg>
      </pc:sldChg>
      <pc:sldChg chg="addSp delSp modSp add">
        <pc:chgData name="Foolen-Torgerson, Kirstin" userId="5b944d74-38ac-4e01-9094-681b3a12cae9" providerId="ADAL" clId="{663ECB5C-9373-4460-AEF2-11B6C4DEF605}" dt="2021-06-07T14:39:53.016" v="1824" actId="207"/>
        <pc:sldMkLst>
          <pc:docMk/>
          <pc:sldMk cId="980890777" sldId="398"/>
        </pc:sldMkLst>
        <pc:spChg chg="mod">
          <ac:chgData name="Foolen-Torgerson, Kirstin" userId="5b944d74-38ac-4e01-9094-681b3a12cae9" providerId="ADAL" clId="{663ECB5C-9373-4460-AEF2-11B6C4DEF605}" dt="2021-06-07T09:41:14.299" v="1417" actId="13822"/>
          <ac:spMkLst>
            <pc:docMk/>
            <pc:sldMk cId="980890777" sldId="398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663ECB5C-9373-4460-AEF2-11B6C4DEF605}" dt="2021-06-07T09:41:50.736" v="1421" actId="13822"/>
          <ac:spMkLst>
            <pc:docMk/>
            <pc:sldMk cId="980890777" sldId="398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09:41:14.299" v="1417" actId="13822"/>
          <ac:spMkLst>
            <pc:docMk/>
            <pc:sldMk cId="980890777" sldId="398"/>
            <ac:spMk id="82" creationId="{56A43133-AE62-4D35-818C-1A41C05FD3FA}"/>
          </ac:spMkLst>
        </pc:spChg>
        <pc:graphicFrameChg chg="add del modGraphic">
          <ac:chgData name="Foolen-Torgerson, Kirstin" userId="5b944d74-38ac-4e01-9094-681b3a12cae9" providerId="ADAL" clId="{663ECB5C-9373-4460-AEF2-11B6C4DEF605}" dt="2021-06-07T14:14:43.052" v="1608" actId="478"/>
          <ac:graphicFrameMkLst>
            <pc:docMk/>
            <pc:sldMk cId="980890777" sldId="398"/>
            <ac:graphicFrameMk id="15" creationId="{01FDFE83-DEBA-4E81-9006-085B27664BD7}"/>
          </ac:graphicFrameMkLst>
        </pc:graphicFrameChg>
        <pc:graphicFrameChg chg="add modGraphic">
          <ac:chgData name="Foolen-Torgerson, Kirstin" userId="5b944d74-38ac-4e01-9094-681b3a12cae9" providerId="ADAL" clId="{663ECB5C-9373-4460-AEF2-11B6C4DEF605}" dt="2021-06-07T14:39:53.016" v="1824" actId="207"/>
          <ac:graphicFrameMkLst>
            <pc:docMk/>
            <pc:sldMk cId="980890777" sldId="398"/>
            <ac:graphicFrameMk id="16" creationId="{D9958E7B-CD50-49D6-9440-14E8E98EDFC3}"/>
          </ac:graphicFrameMkLst>
        </pc:graphicFrameChg>
      </pc:sldChg>
      <pc:sldChg chg="addSp delSp modSp add">
        <pc:chgData name="Foolen-Torgerson, Kirstin" userId="5b944d74-38ac-4e01-9094-681b3a12cae9" providerId="ADAL" clId="{663ECB5C-9373-4460-AEF2-11B6C4DEF605}" dt="2021-06-07T14:14:04.917" v="1598" actId="20577"/>
        <pc:sldMkLst>
          <pc:docMk/>
          <pc:sldMk cId="850164106" sldId="399"/>
        </pc:sldMkLst>
        <pc:graphicFrameChg chg="add mod modGraphic">
          <ac:chgData name="Foolen-Torgerson, Kirstin" userId="5b944d74-38ac-4e01-9094-681b3a12cae9" providerId="ADAL" clId="{663ECB5C-9373-4460-AEF2-11B6C4DEF605}" dt="2021-06-07T14:14:00.179" v="1592" actId="1076"/>
          <ac:graphicFrameMkLst>
            <pc:docMk/>
            <pc:sldMk cId="850164106" sldId="399"/>
            <ac:graphicFrameMk id="4" creationId="{3D420385-7A90-4747-A0DF-3DA86AB76827}"/>
          </ac:graphicFrameMkLst>
        </pc:graphicFrameChg>
        <pc:graphicFrameChg chg="add del mod modGraphic">
          <ac:chgData name="Foolen-Torgerson, Kirstin" userId="5b944d74-38ac-4e01-9094-681b3a12cae9" providerId="ADAL" clId="{663ECB5C-9373-4460-AEF2-11B6C4DEF605}" dt="2021-06-07T13:44:55.847" v="1478" actId="478"/>
          <ac:graphicFrameMkLst>
            <pc:docMk/>
            <pc:sldMk cId="850164106" sldId="399"/>
            <ac:graphicFrameMk id="14" creationId="{E5FA2C8C-7776-4E21-94A1-A384AFC1F132}"/>
          </ac:graphicFrameMkLst>
        </pc:graphicFrameChg>
        <pc:graphicFrameChg chg="add del mod">
          <ac:chgData name="Foolen-Torgerson, Kirstin" userId="5b944d74-38ac-4e01-9094-681b3a12cae9" providerId="ADAL" clId="{663ECB5C-9373-4460-AEF2-11B6C4DEF605}" dt="2021-06-07T13:45:24.236" v="1483" actId="478"/>
          <ac:graphicFrameMkLst>
            <pc:docMk/>
            <pc:sldMk cId="850164106" sldId="399"/>
            <ac:graphicFrameMk id="17" creationId="{284BF1FB-8ADD-4E56-830D-F8BBC1C25324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4:14:04.917" v="1598" actId="20577"/>
          <ac:graphicFrameMkLst>
            <pc:docMk/>
            <pc:sldMk cId="850164106" sldId="399"/>
            <ac:graphicFrameMk id="18" creationId="{F8C23044-D67A-45AC-93DC-54A5807CAD06}"/>
          </ac:graphicFrameMkLst>
        </pc:graphicFrameChg>
        <pc:picChg chg="add mod">
          <ac:chgData name="Foolen-Torgerson, Kirstin" userId="5b944d74-38ac-4e01-9094-681b3a12cae9" providerId="ADAL" clId="{663ECB5C-9373-4460-AEF2-11B6C4DEF605}" dt="2021-06-07T13:46:05.596" v="1490" actId="14100"/>
          <ac:picMkLst>
            <pc:docMk/>
            <pc:sldMk cId="850164106" sldId="399"/>
            <ac:picMk id="3" creationId="{BEC239DC-9956-4442-8599-DCF854B5DF19}"/>
          </ac:picMkLst>
        </pc:picChg>
        <pc:picChg chg="add del mod">
          <ac:chgData name="Foolen-Torgerson, Kirstin" userId="5b944d74-38ac-4e01-9094-681b3a12cae9" providerId="ADAL" clId="{663ECB5C-9373-4460-AEF2-11B6C4DEF605}" dt="2021-06-07T09:27:23.735" v="1295" actId="478"/>
          <ac:picMkLst>
            <pc:docMk/>
            <pc:sldMk cId="850164106" sldId="399"/>
            <ac:picMk id="4" creationId="{1EA45CB0-04E5-4380-93C3-7B99E35F746E}"/>
          </ac:picMkLst>
        </pc:picChg>
      </pc:sldChg>
      <pc:sldChg chg="addSp delSp modSp add">
        <pc:chgData name="Foolen-Torgerson, Kirstin" userId="5b944d74-38ac-4e01-9094-681b3a12cae9" providerId="ADAL" clId="{663ECB5C-9373-4460-AEF2-11B6C4DEF605}" dt="2021-06-07T14:41:20.835" v="1835"/>
        <pc:sldMkLst>
          <pc:docMk/>
          <pc:sldMk cId="3732300543" sldId="400"/>
        </pc:sldMkLst>
        <pc:spChg chg="mod">
          <ac:chgData name="Foolen-Torgerson, Kirstin" userId="5b944d74-38ac-4e01-9094-681b3a12cae9" providerId="ADAL" clId="{663ECB5C-9373-4460-AEF2-11B6C4DEF605}" dt="2021-06-07T09:29:35.017" v="1349" actId="108"/>
          <ac:spMkLst>
            <pc:docMk/>
            <pc:sldMk cId="3732300543" sldId="400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7T09:57:54.915" v="1429" actId="13822"/>
          <ac:spMkLst>
            <pc:docMk/>
            <pc:sldMk cId="3732300543" sldId="400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663ECB5C-9373-4460-AEF2-11B6C4DEF605}" dt="2021-06-07T09:57:54.915" v="1429" actId="13822"/>
          <ac:spMkLst>
            <pc:docMk/>
            <pc:sldMk cId="3732300543" sldId="400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663ECB5C-9373-4460-AEF2-11B6C4DEF605}" dt="2021-06-07T09:57:50.951" v="1428" actId="13822"/>
          <ac:spMkLst>
            <pc:docMk/>
            <pc:sldMk cId="3732300543" sldId="400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663ECB5C-9373-4460-AEF2-11B6C4DEF605}" dt="2021-06-07T09:29:34.134" v="1348" actId="108"/>
          <ac:spMkLst>
            <pc:docMk/>
            <pc:sldMk cId="3732300543" sldId="400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7T09:29:35.561" v="1350" actId="108"/>
          <ac:spMkLst>
            <pc:docMk/>
            <pc:sldMk cId="3732300543" sldId="400"/>
            <ac:spMk id="84" creationId="{499930EB-C32A-4AC0-8FF4-F0EB0433098D}"/>
          </ac:spMkLst>
        </pc:spChg>
        <pc:graphicFrameChg chg="add del mod modGraphic">
          <ac:chgData name="Foolen-Torgerson, Kirstin" userId="5b944d74-38ac-4e01-9094-681b3a12cae9" providerId="ADAL" clId="{663ECB5C-9373-4460-AEF2-11B6C4DEF605}" dt="2021-06-07T09:34:34.434" v="1377" actId="478"/>
          <ac:graphicFrameMkLst>
            <pc:docMk/>
            <pc:sldMk cId="3732300543" sldId="400"/>
            <ac:graphicFrameMk id="3" creationId="{60A280C9-6CAD-4531-8B94-A481D518B96F}"/>
          </ac:graphicFrameMkLst>
        </pc:graphicFrameChg>
        <pc:graphicFrameChg chg="add del mod modGraphic">
          <ac:chgData name="Foolen-Torgerson, Kirstin" userId="5b944d74-38ac-4e01-9094-681b3a12cae9" providerId="ADAL" clId="{663ECB5C-9373-4460-AEF2-11B6C4DEF605}" dt="2021-06-07T09:39:47.084" v="1400" actId="478"/>
          <ac:graphicFrameMkLst>
            <pc:docMk/>
            <pc:sldMk cId="3732300543" sldId="400"/>
            <ac:graphicFrameMk id="4" creationId="{9C0276C3-40F2-4029-9D06-13C08AD90D32}"/>
          </ac:graphicFrameMkLst>
        </pc:graphicFrameChg>
        <pc:graphicFrameChg chg="add del">
          <ac:chgData name="Foolen-Torgerson, Kirstin" userId="5b944d74-38ac-4e01-9094-681b3a12cae9" providerId="ADAL" clId="{663ECB5C-9373-4460-AEF2-11B6C4DEF605}" dt="2021-06-07T14:01:40.005" v="1510" actId="478"/>
          <ac:graphicFrameMkLst>
            <pc:docMk/>
            <pc:sldMk cId="3732300543" sldId="400"/>
            <ac:graphicFrameMk id="17" creationId="{A06D9864-DD96-455F-83D7-0FB337408869}"/>
          </ac:graphicFrameMkLst>
        </pc:graphicFrameChg>
        <pc:graphicFrameChg chg="add mod">
          <ac:chgData name="Foolen-Torgerson, Kirstin" userId="5b944d74-38ac-4e01-9094-681b3a12cae9" providerId="ADAL" clId="{663ECB5C-9373-4460-AEF2-11B6C4DEF605}" dt="2021-06-07T14:41:20.835" v="1835"/>
          <ac:graphicFrameMkLst>
            <pc:docMk/>
            <pc:sldMk cId="3732300543" sldId="400"/>
            <ac:graphicFrameMk id="18" creationId="{D7D0B4D7-0784-4AF5-84AC-B1F56019ABD7}"/>
          </ac:graphicFrameMkLst>
        </pc:graphicFrameChg>
        <pc:picChg chg="add del mod">
          <ac:chgData name="Foolen-Torgerson, Kirstin" userId="5b944d74-38ac-4e01-9094-681b3a12cae9" providerId="ADAL" clId="{663ECB5C-9373-4460-AEF2-11B6C4DEF605}" dt="2021-06-07T09:39:17.160" v="1393" actId="478"/>
          <ac:picMkLst>
            <pc:docMk/>
            <pc:sldMk cId="3732300543" sldId="400"/>
            <ac:picMk id="5" creationId="{3044A698-803A-4217-8BB3-B3D558354FE1}"/>
          </ac:picMkLst>
        </pc:picChg>
        <pc:cxnChg chg="mod">
          <ac:chgData name="Foolen-Torgerson, Kirstin" userId="5b944d74-38ac-4e01-9094-681b3a12cae9" providerId="ADAL" clId="{663ECB5C-9373-4460-AEF2-11B6C4DEF605}" dt="2021-06-07T09:29:52.489" v="1352" actId="108"/>
          <ac:cxnSpMkLst>
            <pc:docMk/>
            <pc:sldMk cId="3732300543" sldId="400"/>
            <ac:cxnSpMk id="12" creationId="{93F40EFD-CC74-4BC9-92E9-843EA1F5AD27}"/>
          </ac:cxnSpMkLst>
        </pc:cxnChg>
        <pc:cxnChg chg="mod">
          <ac:chgData name="Foolen-Torgerson, Kirstin" userId="5b944d74-38ac-4e01-9094-681b3a12cae9" providerId="ADAL" clId="{663ECB5C-9373-4460-AEF2-11B6C4DEF605}" dt="2021-06-07T09:29:53.327" v="1353" actId="108"/>
          <ac:cxnSpMkLst>
            <pc:docMk/>
            <pc:sldMk cId="3732300543" sldId="400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663ECB5C-9373-4460-AEF2-11B6C4DEF605}" dt="2021-06-07T09:29:48.279" v="1351" actId="108"/>
          <ac:cxnSpMkLst>
            <pc:docMk/>
            <pc:sldMk cId="3732300543" sldId="400"/>
            <ac:cxnSpMk id="85" creationId="{1AFAF185-9DEF-4C28-899E-071D8618561B}"/>
          </ac:cxnSpMkLst>
        </pc:cxnChg>
      </pc:sldChg>
      <pc:sldChg chg="addSp delSp modSp add del">
        <pc:chgData name="Foolen-Torgerson, Kirstin" userId="5b944d74-38ac-4e01-9094-681b3a12cae9" providerId="ADAL" clId="{663ECB5C-9373-4460-AEF2-11B6C4DEF605}" dt="2021-06-07T14:16:05.669" v="1616" actId="2696"/>
        <pc:sldMkLst>
          <pc:docMk/>
          <pc:sldMk cId="1343470755" sldId="401"/>
        </pc:sldMkLst>
        <pc:spChg chg="mod">
          <ac:chgData name="Foolen-Torgerson, Kirstin" userId="5b944d74-38ac-4e01-9094-681b3a12cae9" providerId="ADAL" clId="{663ECB5C-9373-4460-AEF2-11B6C4DEF605}" dt="2021-06-07T09:58:06.865" v="1431" actId="13822"/>
          <ac:spMkLst>
            <pc:docMk/>
            <pc:sldMk cId="1343470755" sldId="401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663ECB5C-9373-4460-AEF2-11B6C4DEF605}" dt="2021-06-07T09:58:06.865" v="1431" actId="13822"/>
          <ac:spMkLst>
            <pc:docMk/>
            <pc:sldMk cId="1343470755" sldId="401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663ECB5C-9373-4460-AEF2-11B6C4DEF605}" dt="2021-06-07T09:58:03.278" v="1430" actId="13822"/>
          <ac:spMkLst>
            <pc:docMk/>
            <pc:sldMk cId="1343470755" sldId="401"/>
            <ac:spMk id="30" creationId="{7C889912-5C44-4297-8846-EFB8DA69A617}"/>
          </ac:spMkLst>
        </pc:spChg>
        <pc:graphicFrameChg chg="del modGraphic">
          <ac:chgData name="Foolen-Torgerson, Kirstin" userId="5b944d74-38ac-4e01-9094-681b3a12cae9" providerId="ADAL" clId="{663ECB5C-9373-4460-AEF2-11B6C4DEF605}" dt="2021-06-07T09:58:47.984" v="1436" actId="478"/>
          <ac:graphicFrameMkLst>
            <pc:docMk/>
            <pc:sldMk cId="1343470755" sldId="401"/>
            <ac:graphicFrameMk id="4" creationId="{9C0276C3-40F2-4029-9D06-13C08AD90D32}"/>
          </ac:graphicFrameMkLst>
        </pc:graphicFrameChg>
        <pc:graphicFrameChg chg="add del mod">
          <ac:chgData name="Foolen-Torgerson, Kirstin" userId="5b944d74-38ac-4e01-9094-681b3a12cae9" providerId="ADAL" clId="{663ECB5C-9373-4460-AEF2-11B6C4DEF605}" dt="2021-06-07T09:39:37.768" v="1399" actId="478"/>
          <ac:graphicFrameMkLst>
            <pc:docMk/>
            <pc:sldMk cId="1343470755" sldId="401"/>
            <ac:graphicFrameMk id="16" creationId="{13DE1B93-5EAC-4CEA-AF5C-2DB8984A6E0F}"/>
          </ac:graphicFrameMkLst>
        </pc:graphicFrameChg>
        <pc:graphicFrameChg chg="add del mod ord modGraphic">
          <ac:chgData name="Foolen-Torgerson, Kirstin" userId="5b944d74-38ac-4e01-9094-681b3a12cae9" providerId="ADAL" clId="{663ECB5C-9373-4460-AEF2-11B6C4DEF605}" dt="2021-06-07T14:00:56.082" v="1498" actId="478"/>
          <ac:graphicFrameMkLst>
            <pc:docMk/>
            <pc:sldMk cId="1343470755" sldId="401"/>
            <ac:graphicFrameMk id="17" creationId="{2721816D-2761-4CD7-BD1F-1E5FBDC8F834}"/>
          </ac:graphicFrameMkLst>
        </pc:graphicFrameChg>
        <pc:graphicFrameChg chg="add modGraphic">
          <ac:chgData name="Foolen-Torgerson, Kirstin" userId="5b944d74-38ac-4e01-9094-681b3a12cae9" providerId="ADAL" clId="{663ECB5C-9373-4460-AEF2-11B6C4DEF605}" dt="2021-06-07T14:01:27.748" v="1508" actId="2161"/>
          <ac:graphicFrameMkLst>
            <pc:docMk/>
            <pc:sldMk cId="1343470755" sldId="401"/>
            <ac:graphicFrameMk id="18" creationId="{0D747B81-1065-4DC8-894A-A5F35C2AB334}"/>
          </ac:graphicFrameMkLst>
        </pc:graphicFrameChg>
        <pc:picChg chg="del mod">
          <ac:chgData name="Foolen-Torgerson, Kirstin" userId="5b944d74-38ac-4e01-9094-681b3a12cae9" providerId="ADAL" clId="{663ECB5C-9373-4460-AEF2-11B6C4DEF605}" dt="2021-06-07T09:58:51.346" v="1437" actId="478"/>
          <ac:picMkLst>
            <pc:docMk/>
            <pc:sldMk cId="1343470755" sldId="401"/>
            <ac:picMk id="5" creationId="{3044A698-803A-4217-8BB3-B3D558354FE1}"/>
          </ac:picMkLst>
        </pc:picChg>
      </pc:sldChg>
      <pc:sldChg chg="addSp delSp modSp add">
        <pc:chgData name="Foolen-Torgerson, Kirstin" userId="5b944d74-38ac-4e01-9094-681b3a12cae9" providerId="ADAL" clId="{663ECB5C-9373-4460-AEF2-11B6C4DEF605}" dt="2021-06-07T14:41:13.342" v="1834"/>
        <pc:sldMkLst>
          <pc:docMk/>
          <pc:sldMk cId="3701004414" sldId="402"/>
        </pc:sldMkLst>
        <pc:graphicFrameChg chg="del">
          <ac:chgData name="Foolen-Torgerson, Kirstin" userId="5b944d74-38ac-4e01-9094-681b3a12cae9" providerId="ADAL" clId="{663ECB5C-9373-4460-AEF2-11B6C4DEF605}" dt="2021-06-07T13:47:00.317" v="1496" actId="478"/>
          <ac:graphicFrameMkLst>
            <pc:docMk/>
            <pc:sldMk cId="3701004414" sldId="402"/>
            <ac:graphicFrameMk id="4" creationId="{9C0276C3-40F2-4029-9D06-13C08AD90D32}"/>
          </ac:graphicFrameMkLst>
        </pc:graphicFrameChg>
        <pc:graphicFrameChg chg="mod">
          <ac:chgData name="Foolen-Torgerson, Kirstin" userId="5b944d74-38ac-4e01-9094-681b3a12cae9" providerId="ADAL" clId="{663ECB5C-9373-4460-AEF2-11B6C4DEF605}" dt="2021-06-07T14:41:13.342" v="1834"/>
          <ac:graphicFrameMkLst>
            <pc:docMk/>
            <pc:sldMk cId="3701004414" sldId="402"/>
            <ac:graphicFrameMk id="17" creationId="{2721816D-2761-4CD7-BD1F-1E5FBDC8F834}"/>
          </ac:graphicFrameMkLst>
        </pc:graphicFrameChg>
        <pc:graphicFrameChg chg="add mod">
          <ac:chgData name="Foolen-Torgerson, Kirstin" userId="5b944d74-38ac-4e01-9094-681b3a12cae9" providerId="ADAL" clId="{663ECB5C-9373-4460-AEF2-11B6C4DEF605}" dt="2021-06-07T14:41:08.281" v="1833"/>
          <ac:graphicFrameMkLst>
            <pc:docMk/>
            <pc:sldMk cId="3701004414" sldId="402"/>
            <ac:graphicFrameMk id="19" creationId="{3A4092D5-9F21-4869-B7E5-D471BC2B002B}"/>
          </ac:graphicFrameMkLst>
        </pc:graphicFrameChg>
        <pc:picChg chg="add mod">
          <ac:chgData name="Foolen-Torgerson, Kirstin" userId="5b944d74-38ac-4e01-9094-681b3a12cae9" providerId="ADAL" clId="{663ECB5C-9373-4460-AEF2-11B6C4DEF605}" dt="2021-06-07T13:46:41.809" v="1493" actId="1076"/>
          <ac:picMkLst>
            <pc:docMk/>
            <pc:sldMk cId="3701004414" sldId="402"/>
            <ac:picMk id="3" creationId="{C00B1376-29B0-4DB0-B31D-1C9412DB5DE7}"/>
          </ac:picMkLst>
        </pc:picChg>
        <pc:picChg chg="del">
          <ac:chgData name="Foolen-Torgerson, Kirstin" userId="5b944d74-38ac-4e01-9094-681b3a12cae9" providerId="ADAL" clId="{663ECB5C-9373-4460-AEF2-11B6C4DEF605}" dt="2021-06-07T10:02:04.340" v="1449" actId="478"/>
          <ac:picMkLst>
            <pc:docMk/>
            <pc:sldMk cId="3701004414" sldId="402"/>
            <ac:picMk id="5" creationId="{3044A698-803A-4217-8BB3-B3D558354FE1}"/>
          </ac:picMkLst>
        </pc:picChg>
        <pc:picChg chg="add del">
          <ac:chgData name="Foolen-Torgerson, Kirstin" userId="5b944d74-38ac-4e01-9094-681b3a12cae9" providerId="ADAL" clId="{663ECB5C-9373-4460-AEF2-11B6C4DEF605}" dt="2021-06-07T13:46:42.984" v="1494" actId="478"/>
          <ac:picMkLst>
            <pc:docMk/>
            <pc:sldMk cId="3701004414" sldId="402"/>
            <ac:picMk id="18" creationId="{818E9A9E-0A48-4C79-A3E1-6A1191F14515}"/>
          </ac:picMkLst>
        </pc:picChg>
      </pc:sldChg>
      <pc:sldChg chg="addSp delSp modSp add">
        <pc:chgData name="Foolen-Torgerson, Kirstin" userId="5b944d74-38ac-4e01-9094-681b3a12cae9" providerId="ADAL" clId="{663ECB5C-9373-4460-AEF2-11B6C4DEF605}" dt="2021-06-07T15:22:29.913" v="2066" actId="1036"/>
        <pc:sldMkLst>
          <pc:docMk/>
          <pc:sldMk cId="3853025509" sldId="403"/>
        </pc:sldMkLst>
        <pc:spChg chg="add mod">
          <ac:chgData name="Foolen-Torgerson, Kirstin" userId="5b944d74-38ac-4e01-9094-681b3a12cae9" providerId="ADAL" clId="{663ECB5C-9373-4460-AEF2-11B6C4DEF605}" dt="2021-06-07T15:22:29.913" v="2066" actId="1036"/>
          <ac:spMkLst>
            <pc:docMk/>
            <pc:sldMk cId="3853025509" sldId="403"/>
            <ac:spMk id="3" creationId="{29C1F1ED-2996-410A-9134-473DB2C328C5}"/>
          </ac:spMkLst>
        </pc:spChg>
        <pc:spChg chg="mod">
          <ac:chgData name="Foolen-Torgerson, Kirstin" userId="5b944d74-38ac-4e01-9094-681b3a12cae9" providerId="ADAL" clId="{663ECB5C-9373-4460-AEF2-11B6C4DEF605}" dt="2021-06-07T10:02:27.303" v="1453" actId="207"/>
          <ac:spMkLst>
            <pc:docMk/>
            <pc:sldMk cId="3853025509" sldId="403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663ECB5C-9373-4460-AEF2-11B6C4DEF605}" dt="2021-06-07T10:02:27.303" v="1453" actId="207"/>
          <ac:spMkLst>
            <pc:docMk/>
            <pc:sldMk cId="3853025509" sldId="403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663ECB5C-9373-4460-AEF2-11B6C4DEF605}" dt="2021-06-07T10:02:27.303" v="1453" actId="207"/>
          <ac:spMkLst>
            <pc:docMk/>
            <pc:sldMk cId="3853025509" sldId="403"/>
            <ac:spMk id="84" creationId="{499930EB-C32A-4AC0-8FF4-F0EB0433098D}"/>
          </ac:spMkLst>
        </pc:spChg>
        <pc:graphicFrameChg chg="mod modGraphic">
          <ac:chgData name="Foolen-Torgerson, Kirstin" userId="5b944d74-38ac-4e01-9094-681b3a12cae9" providerId="ADAL" clId="{663ECB5C-9373-4460-AEF2-11B6C4DEF605}" dt="2021-06-07T15:21:20.779" v="2006" actId="1076"/>
          <ac:graphicFrameMkLst>
            <pc:docMk/>
            <pc:sldMk cId="3853025509" sldId="403"/>
            <ac:graphicFrameMk id="4" creationId="{9C0276C3-40F2-4029-9D06-13C08AD90D32}"/>
          </ac:graphicFrameMkLst>
        </pc:graphicFrameChg>
        <pc:graphicFrameChg chg="del">
          <ac:chgData name="Foolen-Torgerson, Kirstin" userId="5b944d74-38ac-4e01-9094-681b3a12cae9" providerId="ADAL" clId="{663ECB5C-9373-4460-AEF2-11B6C4DEF605}" dt="2021-06-07T10:02:40.061" v="1456" actId="478"/>
          <ac:graphicFrameMkLst>
            <pc:docMk/>
            <pc:sldMk cId="3853025509" sldId="403"/>
            <ac:graphicFrameMk id="17" creationId="{2721816D-2761-4CD7-BD1F-1E5FBDC8F834}"/>
          </ac:graphicFrameMkLst>
        </pc:graphicFrameChg>
        <pc:graphicFrameChg chg="add mod modGraphic">
          <ac:chgData name="Foolen-Torgerson, Kirstin" userId="5b944d74-38ac-4e01-9094-681b3a12cae9" providerId="ADAL" clId="{663ECB5C-9373-4460-AEF2-11B6C4DEF605}" dt="2021-06-07T15:21:32.887" v="2007" actId="1076"/>
          <ac:graphicFrameMkLst>
            <pc:docMk/>
            <pc:sldMk cId="3853025509" sldId="403"/>
            <ac:graphicFrameMk id="18" creationId="{46E85C62-D036-48B1-9680-C8AA38048021}"/>
          </ac:graphicFrameMkLst>
        </pc:graphicFrameChg>
        <pc:picChg chg="del">
          <ac:chgData name="Foolen-Torgerson, Kirstin" userId="5b944d74-38ac-4e01-9094-681b3a12cae9" providerId="ADAL" clId="{663ECB5C-9373-4460-AEF2-11B6C4DEF605}" dt="2021-06-07T10:02:37.043" v="1455" actId="478"/>
          <ac:picMkLst>
            <pc:docMk/>
            <pc:sldMk cId="3853025509" sldId="403"/>
            <ac:picMk id="3" creationId="{C00B1376-29B0-4DB0-B31D-1C9412DB5DE7}"/>
          </ac:picMkLst>
        </pc:picChg>
        <pc:cxnChg chg="mod">
          <ac:chgData name="Foolen-Torgerson, Kirstin" userId="5b944d74-38ac-4e01-9094-681b3a12cae9" providerId="ADAL" clId="{663ECB5C-9373-4460-AEF2-11B6C4DEF605}" dt="2021-06-07T10:02:33.436" v="1454" actId="108"/>
          <ac:cxnSpMkLst>
            <pc:docMk/>
            <pc:sldMk cId="3853025509" sldId="403"/>
            <ac:cxnSpMk id="85" creationId="{1AFAF185-9DEF-4C28-899E-071D8618561B}"/>
          </ac:cxnSpMkLst>
        </pc:cxnChg>
      </pc:sldChg>
      <pc:sldChg chg="modSp add">
        <pc:chgData name="Foolen-Torgerson, Kirstin" userId="5b944d74-38ac-4e01-9094-681b3a12cae9" providerId="ADAL" clId="{663ECB5C-9373-4460-AEF2-11B6C4DEF605}" dt="2021-06-07T15:59:40.651" v="2429" actId="207"/>
        <pc:sldMkLst>
          <pc:docMk/>
          <pc:sldMk cId="326786219" sldId="404"/>
        </pc:sldMkLst>
        <pc:graphicFrameChg chg="modGraphic">
          <ac:chgData name="Foolen-Torgerson, Kirstin" userId="5b944d74-38ac-4e01-9094-681b3a12cae9" providerId="ADAL" clId="{663ECB5C-9373-4460-AEF2-11B6C4DEF605}" dt="2021-06-07T15:58:48.544" v="2426" actId="207"/>
          <ac:graphicFrameMkLst>
            <pc:docMk/>
            <pc:sldMk cId="326786219" sldId="404"/>
            <ac:graphicFrameMk id="56" creationId="{6FB799CE-CD0A-458C-A945-5E424EDFC565}"/>
          </ac:graphicFrameMkLst>
        </pc:graphicFrameChg>
        <pc:graphicFrameChg chg="modGraphic">
          <ac:chgData name="Foolen-Torgerson, Kirstin" userId="5b944d74-38ac-4e01-9094-681b3a12cae9" providerId="ADAL" clId="{663ECB5C-9373-4460-AEF2-11B6C4DEF605}" dt="2021-06-07T15:59:40.651" v="2429" actId="207"/>
          <ac:graphicFrameMkLst>
            <pc:docMk/>
            <pc:sldMk cId="326786219" sldId="404"/>
            <ac:graphicFrameMk id="57" creationId="{8FE7D575-4076-4B2F-B16F-C69BC552B90F}"/>
          </ac:graphicFrameMkLst>
        </pc:graphicFrameChg>
      </pc:sldChg>
      <pc:sldChg chg="delSp modSp add">
        <pc:chgData name="Foolen-Torgerson, Kirstin" userId="5b944d74-38ac-4e01-9094-681b3a12cae9" providerId="ADAL" clId="{663ECB5C-9373-4460-AEF2-11B6C4DEF605}" dt="2021-06-07T16:11:18.386" v="2507" actId="207"/>
        <pc:sldMkLst>
          <pc:docMk/>
          <pc:sldMk cId="3856680469" sldId="405"/>
        </pc:sldMkLst>
        <pc:spChg chg="del">
          <ac:chgData name="Foolen-Torgerson, Kirstin" userId="5b944d74-38ac-4e01-9094-681b3a12cae9" providerId="ADAL" clId="{663ECB5C-9373-4460-AEF2-11B6C4DEF605}" dt="2021-06-07T16:01:29.481" v="2444" actId="478"/>
          <ac:spMkLst>
            <pc:docMk/>
            <pc:sldMk cId="3856680469" sldId="405"/>
            <ac:spMk id="49" creationId="{D4E4DD6F-A748-40E0-84DB-23F99228BB10}"/>
          </ac:spMkLst>
        </pc:spChg>
        <pc:spChg chg="del">
          <ac:chgData name="Foolen-Torgerson, Kirstin" userId="5b944d74-38ac-4e01-9094-681b3a12cae9" providerId="ADAL" clId="{663ECB5C-9373-4460-AEF2-11B6C4DEF605}" dt="2021-06-07T16:01:29.481" v="2444" actId="478"/>
          <ac:spMkLst>
            <pc:docMk/>
            <pc:sldMk cId="3856680469" sldId="405"/>
            <ac:spMk id="52" creationId="{E4AC74CF-7DC3-4228-B499-790C2F4E074C}"/>
          </ac:spMkLst>
        </pc:spChg>
        <pc:graphicFrameChg chg="mod modGraphic">
          <ac:chgData name="Foolen-Torgerson, Kirstin" userId="5b944d74-38ac-4e01-9094-681b3a12cae9" providerId="ADAL" clId="{663ECB5C-9373-4460-AEF2-11B6C4DEF605}" dt="2021-06-07T16:09:51.286" v="2506" actId="207"/>
          <ac:graphicFrameMkLst>
            <pc:docMk/>
            <pc:sldMk cId="3856680469" sldId="405"/>
            <ac:graphicFrameMk id="56" creationId="{6FB799CE-CD0A-458C-A945-5E424EDFC565}"/>
          </ac:graphicFrameMkLst>
        </pc:graphicFrameChg>
        <pc:graphicFrameChg chg="mod modGraphic">
          <ac:chgData name="Foolen-Torgerson, Kirstin" userId="5b944d74-38ac-4e01-9094-681b3a12cae9" providerId="ADAL" clId="{663ECB5C-9373-4460-AEF2-11B6C4DEF605}" dt="2021-06-07T16:11:18.386" v="2507" actId="207"/>
          <ac:graphicFrameMkLst>
            <pc:docMk/>
            <pc:sldMk cId="3856680469" sldId="405"/>
            <ac:graphicFrameMk id="57" creationId="{8FE7D575-4076-4B2F-B16F-C69BC552B90F}"/>
          </ac:graphicFrameMkLst>
        </pc:graphicFrameChg>
        <pc:cxnChg chg="del mod">
          <ac:chgData name="Foolen-Torgerson, Kirstin" userId="5b944d74-38ac-4e01-9094-681b3a12cae9" providerId="ADAL" clId="{663ECB5C-9373-4460-AEF2-11B6C4DEF605}" dt="2021-06-07T16:01:29.481" v="2444" actId="478"/>
          <ac:cxnSpMkLst>
            <pc:docMk/>
            <pc:sldMk cId="3856680469" sldId="405"/>
            <ac:cxnSpMk id="47" creationId="{3F90C985-7483-4F9D-8767-CB8D92B3DDC9}"/>
          </ac:cxnSpMkLst>
        </pc:cxnChg>
        <pc:cxnChg chg="del mod">
          <ac:chgData name="Foolen-Torgerson, Kirstin" userId="5b944d74-38ac-4e01-9094-681b3a12cae9" providerId="ADAL" clId="{663ECB5C-9373-4460-AEF2-11B6C4DEF605}" dt="2021-06-07T16:01:29.481" v="2444" actId="478"/>
          <ac:cxnSpMkLst>
            <pc:docMk/>
            <pc:sldMk cId="3856680469" sldId="405"/>
            <ac:cxnSpMk id="51" creationId="{38BA09C4-EFA7-4921-A28B-E9506AACC27D}"/>
          </ac:cxnSpMkLst>
        </pc:cxnChg>
      </pc:sldChg>
      <pc:sldChg chg="delSp modSp add">
        <pc:chgData name="Foolen-Torgerson, Kirstin" userId="5b944d74-38ac-4e01-9094-681b3a12cae9" providerId="ADAL" clId="{663ECB5C-9373-4460-AEF2-11B6C4DEF605}" dt="2021-06-07T16:09:08.308" v="2503" actId="207"/>
        <pc:sldMkLst>
          <pc:docMk/>
          <pc:sldMk cId="3218282776" sldId="406"/>
        </pc:sldMkLst>
        <pc:spChg chg="mod">
          <ac:chgData name="Foolen-Torgerson, Kirstin" userId="5b944d74-38ac-4e01-9094-681b3a12cae9" providerId="ADAL" clId="{663ECB5C-9373-4460-AEF2-11B6C4DEF605}" dt="2021-06-07T16:07:21.828" v="2482" actId="1076"/>
          <ac:spMkLst>
            <pc:docMk/>
            <pc:sldMk cId="3218282776" sldId="406"/>
            <ac:spMk id="80" creationId="{B24C3890-085B-435D-8D3B-B81393F9C8E9}"/>
          </ac:spMkLst>
        </pc:spChg>
        <pc:spChg chg="del">
          <ac:chgData name="Foolen-Torgerson, Kirstin" userId="5b944d74-38ac-4e01-9094-681b3a12cae9" providerId="ADAL" clId="{663ECB5C-9373-4460-AEF2-11B6C4DEF605}" dt="2021-06-07T16:07:12.355" v="2479" actId="478"/>
          <ac:spMkLst>
            <pc:docMk/>
            <pc:sldMk cId="3218282776" sldId="406"/>
            <ac:spMk id="81" creationId="{C48FB052-8E6F-4C30-860D-3424471D383C}"/>
          </ac:spMkLst>
        </pc:spChg>
        <pc:graphicFrameChg chg="modGraphic">
          <ac:chgData name="Foolen-Torgerson, Kirstin" userId="5b944d74-38ac-4e01-9094-681b3a12cae9" providerId="ADAL" clId="{663ECB5C-9373-4460-AEF2-11B6C4DEF605}" dt="2021-06-07T16:07:59.120" v="2490" actId="207"/>
          <ac:graphicFrameMkLst>
            <pc:docMk/>
            <pc:sldMk cId="3218282776" sldId="406"/>
            <ac:graphicFrameMk id="56" creationId="{6FB799CE-CD0A-458C-A945-5E424EDFC565}"/>
          </ac:graphicFrameMkLst>
        </pc:graphicFrameChg>
        <pc:graphicFrameChg chg="mod modGraphic">
          <ac:chgData name="Foolen-Torgerson, Kirstin" userId="5b944d74-38ac-4e01-9094-681b3a12cae9" providerId="ADAL" clId="{663ECB5C-9373-4460-AEF2-11B6C4DEF605}" dt="2021-06-07T16:09:08.308" v="2503" actId="207"/>
          <ac:graphicFrameMkLst>
            <pc:docMk/>
            <pc:sldMk cId="3218282776" sldId="406"/>
            <ac:graphicFrameMk id="57" creationId="{8FE7D575-4076-4B2F-B16F-C69BC552B90F}"/>
          </ac:graphicFrameMkLst>
        </pc:graphicFrameChg>
        <pc:cxnChg chg="mod">
          <ac:chgData name="Foolen-Torgerson, Kirstin" userId="5b944d74-38ac-4e01-9094-681b3a12cae9" providerId="ADAL" clId="{663ECB5C-9373-4460-AEF2-11B6C4DEF605}" dt="2021-06-07T16:07:21.828" v="2482" actId="1076"/>
          <ac:cxnSpMkLst>
            <pc:docMk/>
            <pc:sldMk cId="3218282776" sldId="406"/>
            <ac:cxnSpMk id="54" creationId="{04719736-8A08-4F35-A2C0-24DE95DD2A88}"/>
          </ac:cxnSpMkLst>
        </pc:cxnChg>
        <pc:cxnChg chg="del mod">
          <ac:chgData name="Foolen-Torgerson, Kirstin" userId="5b944d74-38ac-4e01-9094-681b3a12cae9" providerId="ADAL" clId="{663ECB5C-9373-4460-AEF2-11B6C4DEF605}" dt="2021-06-07T16:07:12.355" v="2479" actId="478"/>
          <ac:cxnSpMkLst>
            <pc:docMk/>
            <pc:sldMk cId="3218282776" sldId="406"/>
            <ac:cxnSpMk id="55" creationId="{68455D1F-FD2A-40E0-B0BE-DF98F5FCDAA2}"/>
          </ac:cxnSpMkLst>
        </pc:cxnChg>
        <pc:cxnChg chg="mod">
          <ac:chgData name="Foolen-Torgerson, Kirstin" userId="5b944d74-38ac-4e01-9094-681b3a12cae9" providerId="ADAL" clId="{663ECB5C-9373-4460-AEF2-11B6C4DEF605}" dt="2021-06-07T16:07:21.828" v="2482" actId="1076"/>
          <ac:cxnSpMkLst>
            <pc:docMk/>
            <pc:sldMk cId="3218282776" sldId="406"/>
            <ac:cxnSpMk id="86" creationId="{3600E863-3739-4CA2-B349-0175CB0A7425}"/>
          </ac:cxnSpMkLst>
        </pc:cxnChg>
        <pc:cxnChg chg="mod">
          <ac:chgData name="Foolen-Torgerson, Kirstin" userId="5b944d74-38ac-4e01-9094-681b3a12cae9" providerId="ADAL" clId="{663ECB5C-9373-4460-AEF2-11B6C4DEF605}" dt="2021-06-07T16:07:21.828" v="2482" actId="1076"/>
          <ac:cxnSpMkLst>
            <pc:docMk/>
            <pc:sldMk cId="3218282776" sldId="406"/>
            <ac:cxnSpMk id="87" creationId="{B1A8BA39-AFCD-45ED-9C59-B374C3B7CD67}"/>
          </ac:cxnSpMkLst>
        </pc:cxnChg>
      </pc:sldChg>
      <pc:sldMasterChg chg="modSp modSldLayout">
        <pc:chgData name="Foolen-Torgerson, Kirstin" userId="5b944d74-38ac-4e01-9094-681b3a12cae9" providerId="ADAL" clId="{663ECB5C-9373-4460-AEF2-11B6C4DEF605}" dt="2021-06-04T13:21:55.637" v="524"/>
        <pc:sldMasterMkLst>
          <pc:docMk/>
          <pc:sldMasterMk cId="2833606553" sldId="2147483660"/>
        </pc:sldMasterMkLst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asterMk cId="2833606553" sldId="2147483660"/>
            <ac:spMk id="2" creationId="{00000000-0000-0000-0000-000000000000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asterMk cId="2833606553" sldId="2147483660"/>
            <ac:spMk id="3" creationId="{00000000-0000-0000-0000-000000000000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asterMk cId="2833606553" sldId="2147483660"/>
            <ac:spMk id="4" creationId="{00000000-0000-0000-0000-000000000000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asterMk cId="2833606553" sldId="2147483660"/>
            <ac:spMk id="5" creationId="{00000000-0000-0000-0000-000000000000}"/>
          </ac:spMkLst>
        </pc:spChg>
        <pc:spChg chg="mod">
          <ac:chgData name="Foolen-Torgerson, Kirstin" userId="5b944d74-38ac-4e01-9094-681b3a12cae9" providerId="ADAL" clId="{663ECB5C-9373-4460-AEF2-11B6C4DEF605}" dt="2021-06-04T13:21:55.637" v="524"/>
          <ac:spMkLst>
            <pc:docMk/>
            <pc:sldMasterMk cId="2833606553" sldId="2147483660"/>
            <ac:spMk id="6" creationId="{00000000-0000-0000-0000-000000000000}"/>
          </ac:spMkLst>
        </pc:spChg>
        <pc:sldLayoutChg chg="modSp">
          <pc:chgData name="Foolen-Torgerson, Kirstin" userId="5b944d74-38ac-4e01-9094-681b3a12cae9" providerId="ADAL" clId="{663ECB5C-9373-4460-AEF2-11B6C4DEF605}" dt="2021-06-04T13:21:55.637" v="524"/>
          <pc:sldLayoutMkLst>
            <pc:docMk/>
            <pc:sldMasterMk cId="2833606553" sldId="2147483660"/>
            <pc:sldLayoutMk cId="1838084156" sldId="2147483661"/>
          </pc:sldLayoutMkLst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838084156" sldId="2147483661"/>
              <ac:spMk id="2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838084156" sldId="2147483661"/>
              <ac:spMk id="3" creationId="{00000000-0000-0000-0000-000000000000}"/>
            </ac:spMkLst>
          </pc:spChg>
        </pc:sldLayoutChg>
        <pc:sldLayoutChg chg="modSp">
          <pc:chgData name="Foolen-Torgerson, Kirstin" userId="5b944d74-38ac-4e01-9094-681b3a12cae9" providerId="ADAL" clId="{663ECB5C-9373-4460-AEF2-11B6C4DEF605}" dt="2021-06-04T13:21:55.637" v="524"/>
          <pc:sldLayoutMkLst>
            <pc:docMk/>
            <pc:sldMasterMk cId="2833606553" sldId="2147483660"/>
            <pc:sldLayoutMk cId="1597806491" sldId="2147483663"/>
          </pc:sldLayoutMkLst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597806491" sldId="2147483663"/>
              <ac:spMk id="2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597806491" sldId="2147483663"/>
              <ac:spMk id="3" creationId="{00000000-0000-0000-0000-000000000000}"/>
            </ac:spMkLst>
          </pc:spChg>
        </pc:sldLayoutChg>
        <pc:sldLayoutChg chg="modSp">
          <pc:chgData name="Foolen-Torgerson, Kirstin" userId="5b944d74-38ac-4e01-9094-681b3a12cae9" providerId="ADAL" clId="{663ECB5C-9373-4460-AEF2-11B6C4DEF605}" dt="2021-06-04T13:21:55.637" v="524"/>
          <pc:sldLayoutMkLst>
            <pc:docMk/>
            <pc:sldMasterMk cId="2833606553" sldId="2147483660"/>
            <pc:sldLayoutMk cId="1603145979" sldId="2147483664"/>
          </pc:sldLayoutMkLst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603145979" sldId="2147483664"/>
              <ac:spMk id="3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603145979" sldId="2147483664"/>
              <ac:spMk id="4" creationId="{00000000-0000-0000-0000-000000000000}"/>
            </ac:spMkLst>
          </pc:spChg>
        </pc:sldLayoutChg>
        <pc:sldLayoutChg chg="modSp">
          <pc:chgData name="Foolen-Torgerson, Kirstin" userId="5b944d74-38ac-4e01-9094-681b3a12cae9" providerId="ADAL" clId="{663ECB5C-9373-4460-AEF2-11B6C4DEF605}" dt="2021-06-04T13:21:55.637" v="524"/>
          <pc:sldLayoutMkLst>
            <pc:docMk/>
            <pc:sldMasterMk cId="2833606553" sldId="2147483660"/>
            <pc:sldLayoutMk cId="893473640" sldId="2147483665"/>
          </pc:sldLayoutMkLst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893473640" sldId="2147483665"/>
              <ac:spMk id="2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893473640" sldId="2147483665"/>
              <ac:spMk id="3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893473640" sldId="2147483665"/>
              <ac:spMk id="4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893473640" sldId="2147483665"/>
              <ac:spMk id="5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893473640" sldId="2147483665"/>
              <ac:spMk id="6" creationId="{00000000-0000-0000-0000-000000000000}"/>
            </ac:spMkLst>
          </pc:spChg>
        </pc:sldLayoutChg>
        <pc:sldLayoutChg chg="modSp">
          <pc:chgData name="Foolen-Torgerson, Kirstin" userId="5b944d74-38ac-4e01-9094-681b3a12cae9" providerId="ADAL" clId="{663ECB5C-9373-4460-AEF2-11B6C4DEF605}" dt="2021-06-04T13:21:55.637" v="524"/>
          <pc:sldLayoutMkLst>
            <pc:docMk/>
            <pc:sldMasterMk cId="2833606553" sldId="2147483660"/>
            <pc:sldLayoutMk cId="1963502071" sldId="2147483668"/>
          </pc:sldLayoutMkLst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963502071" sldId="2147483668"/>
              <ac:spMk id="2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963502071" sldId="2147483668"/>
              <ac:spMk id="3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963502071" sldId="2147483668"/>
              <ac:spMk id="4" creationId="{00000000-0000-0000-0000-000000000000}"/>
            </ac:spMkLst>
          </pc:spChg>
        </pc:sldLayoutChg>
        <pc:sldLayoutChg chg="modSp">
          <pc:chgData name="Foolen-Torgerson, Kirstin" userId="5b944d74-38ac-4e01-9094-681b3a12cae9" providerId="ADAL" clId="{663ECB5C-9373-4460-AEF2-11B6C4DEF605}" dt="2021-06-04T13:21:55.637" v="524"/>
          <pc:sldLayoutMkLst>
            <pc:docMk/>
            <pc:sldMasterMk cId="2833606553" sldId="2147483660"/>
            <pc:sldLayoutMk cId="1320530707" sldId="2147483669"/>
          </pc:sldLayoutMkLst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320530707" sldId="2147483669"/>
              <ac:spMk id="2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320530707" sldId="2147483669"/>
              <ac:spMk id="3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1320530707" sldId="2147483669"/>
              <ac:spMk id="4" creationId="{00000000-0000-0000-0000-000000000000}"/>
            </ac:spMkLst>
          </pc:spChg>
        </pc:sldLayoutChg>
        <pc:sldLayoutChg chg="modSp">
          <pc:chgData name="Foolen-Torgerson, Kirstin" userId="5b944d74-38ac-4e01-9094-681b3a12cae9" providerId="ADAL" clId="{663ECB5C-9373-4460-AEF2-11B6C4DEF605}" dt="2021-06-04T13:21:55.637" v="524"/>
          <pc:sldLayoutMkLst>
            <pc:docMk/>
            <pc:sldMasterMk cId="2833606553" sldId="2147483660"/>
            <pc:sldLayoutMk cId="3781488092" sldId="2147483671"/>
          </pc:sldLayoutMkLst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3781488092" sldId="2147483671"/>
              <ac:spMk id="2" creationId="{00000000-0000-0000-0000-000000000000}"/>
            </ac:spMkLst>
          </pc:spChg>
          <pc:spChg chg="mod">
            <ac:chgData name="Foolen-Torgerson, Kirstin" userId="5b944d74-38ac-4e01-9094-681b3a12cae9" providerId="ADAL" clId="{663ECB5C-9373-4460-AEF2-11B6C4DEF605}" dt="2021-06-04T13:21:55.637" v="524"/>
            <ac:spMkLst>
              <pc:docMk/>
              <pc:sldMasterMk cId="2833606553" sldId="2147483660"/>
              <pc:sldLayoutMk cId="3781488092" sldId="2147483671"/>
              <ac:spMk id="3" creationId="{00000000-0000-0000-0000-000000000000}"/>
            </ac:spMkLst>
          </pc:spChg>
        </pc:sldLayoutChg>
      </pc:sldMasterChg>
    </pc:docChg>
  </pc:docChgLst>
  <pc:docChgLst>
    <pc:chgData name="Foolen-Torgerson, Kirstin" userId="5b944d74-38ac-4e01-9094-681b3a12cae9" providerId="ADAL" clId="{6360BE50-C972-4E0A-B470-D2461F664EA9}"/>
    <pc:docChg chg="undo custSel addSld delSld modSld">
      <pc:chgData name="Foolen-Torgerson, Kirstin" userId="5b944d74-38ac-4e01-9094-681b3a12cae9" providerId="ADAL" clId="{6360BE50-C972-4E0A-B470-D2461F664EA9}" dt="2021-11-04T20:30:09.139" v="61"/>
      <pc:docMkLst>
        <pc:docMk/>
      </pc:docMkLst>
      <pc:sldChg chg="del">
        <pc:chgData name="Foolen-Torgerson, Kirstin" userId="5b944d74-38ac-4e01-9094-681b3a12cae9" providerId="ADAL" clId="{6360BE50-C972-4E0A-B470-D2461F664EA9}" dt="2021-11-04T19:45:56.368" v="1" actId="47"/>
        <pc:sldMkLst>
          <pc:docMk/>
          <pc:sldMk cId="2971917239" sldId="387"/>
        </pc:sldMkLst>
      </pc:sldChg>
      <pc:sldChg chg="addSp delSp modSp mod modTransition modAnim">
        <pc:chgData name="Foolen-Torgerson, Kirstin" userId="5b944d74-38ac-4e01-9094-681b3a12cae9" providerId="ADAL" clId="{6360BE50-C972-4E0A-B470-D2461F664EA9}" dt="2021-11-04T20:30:06.227" v="60" actId="1076"/>
        <pc:sldMkLst>
          <pc:docMk/>
          <pc:sldMk cId="266480022" sldId="388"/>
        </pc:sldMkLst>
        <pc:spChg chg="add mod">
          <ac:chgData name="Foolen-Torgerson, Kirstin" userId="5b944d74-38ac-4e01-9094-681b3a12cae9" providerId="ADAL" clId="{6360BE50-C972-4E0A-B470-D2461F664EA9}" dt="2021-11-04T20:30:06.227" v="60" actId="1076"/>
          <ac:spMkLst>
            <pc:docMk/>
            <pc:sldMk cId="266480022" sldId="388"/>
            <ac:spMk id="5" creationId="{4F6827D9-2FDB-4EDB-B485-68DCFC8FC058}"/>
          </ac:spMkLst>
        </pc:spChg>
        <pc:picChg chg="add mod">
          <ac:chgData name="Foolen-Torgerson, Kirstin" userId="5b944d74-38ac-4e01-9094-681b3a12cae9" providerId="ADAL" clId="{6360BE50-C972-4E0A-B470-D2461F664EA9}" dt="2021-11-04T20:26:11.663" v="7"/>
          <ac:picMkLst>
            <pc:docMk/>
            <pc:sldMk cId="266480022" sldId="388"/>
            <ac:picMk id="2" creationId="{D09FEA7C-AAB4-4E96-AC5A-FBA7C7E8D8B4}"/>
          </ac:picMkLst>
        </pc:picChg>
        <pc:picChg chg="mod">
          <ac:chgData name="Foolen-Torgerson, Kirstin" userId="5b944d74-38ac-4e01-9094-681b3a12cae9" providerId="ADAL" clId="{6360BE50-C972-4E0A-B470-D2461F664EA9}" dt="2021-11-04T20:29:42.039" v="56" actId="1076"/>
          <ac:picMkLst>
            <pc:docMk/>
            <pc:sldMk cId="266480022" sldId="388"/>
            <ac:picMk id="3" creationId="{BCE30EB9-B221-418F-B0A3-3FBD93809632}"/>
          </ac:picMkLst>
        </pc:picChg>
        <pc:picChg chg="del">
          <ac:chgData name="Foolen-Torgerson, Kirstin" userId="5b944d74-38ac-4e01-9094-681b3a12cae9" providerId="ADAL" clId="{6360BE50-C972-4E0A-B470-D2461F664EA9}" dt="2021-11-04T20:25:17.938" v="6"/>
          <ac:picMkLst>
            <pc:docMk/>
            <pc:sldMk cId="266480022" sldId="388"/>
            <ac:picMk id="8" creationId="{8A353FB0-95C8-489E-AB7D-92CC0C6AB299}"/>
          </ac:picMkLst>
        </pc:picChg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3856680469" sldId="405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3218282776" sldId="406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2563906779" sldId="407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3179229344" sldId="408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2644322293" sldId="409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339084857" sldId="411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1189258707" sldId="412"/>
        </pc:sldMkLst>
      </pc:sldChg>
      <pc:sldChg chg="addSp delSp modSp modTransition modAnim">
        <pc:chgData name="Foolen-Torgerson, Kirstin" userId="5b944d74-38ac-4e01-9094-681b3a12cae9" providerId="ADAL" clId="{6360BE50-C972-4E0A-B470-D2461F664EA9}" dt="2021-11-04T20:23:54.747" v="3"/>
        <pc:sldMkLst>
          <pc:docMk/>
          <pc:sldMk cId="2048653530" sldId="413"/>
        </pc:sldMkLst>
        <pc:picChg chg="add mod">
          <ac:chgData name="Foolen-Torgerson, Kirstin" userId="5b944d74-38ac-4e01-9094-681b3a12cae9" providerId="ADAL" clId="{6360BE50-C972-4E0A-B470-D2461F664EA9}" dt="2021-11-04T20:23:54.747" v="3"/>
          <ac:picMkLst>
            <pc:docMk/>
            <pc:sldMk cId="2048653530" sldId="413"/>
            <ac:picMk id="2" creationId="{C0420CC4-B83D-4DAD-8DCA-58031AEDE0C9}"/>
          </ac:picMkLst>
        </pc:picChg>
        <pc:picChg chg="del">
          <ac:chgData name="Foolen-Torgerson, Kirstin" userId="5b944d74-38ac-4e01-9094-681b3a12cae9" providerId="ADAL" clId="{6360BE50-C972-4E0A-B470-D2461F664EA9}" dt="2021-11-04T20:23:09.135" v="2"/>
          <ac:picMkLst>
            <pc:docMk/>
            <pc:sldMk cId="2048653530" sldId="413"/>
            <ac:picMk id="3" creationId="{6AB17F30-E959-45AD-8BB5-C01E415BC428}"/>
          </ac:picMkLst>
        </pc:picChg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742275256" sldId="428"/>
        </pc:sldMkLst>
      </pc:sldChg>
      <pc:sldChg chg="addSp delSp modSp add modTransition modAnim">
        <pc:chgData name="Foolen-Torgerson, Kirstin" userId="5b944d74-38ac-4e01-9094-681b3a12cae9" providerId="ADAL" clId="{6360BE50-C972-4E0A-B470-D2461F664EA9}" dt="2021-11-04T20:30:09.139" v="61"/>
        <pc:sldMkLst>
          <pc:docMk/>
          <pc:sldMk cId="3726901208" sldId="428"/>
        </pc:sldMkLst>
        <pc:spChg chg="add mod">
          <ac:chgData name="Foolen-Torgerson, Kirstin" userId="5b944d74-38ac-4e01-9094-681b3a12cae9" providerId="ADAL" clId="{6360BE50-C972-4E0A-B470-D2461F664EA9}" dt="2021-11-04T20:30:09.139" v="61"/>
          <ac:spMkLst>
            <pc:docMk/>
            <pc:sldMk cId="3726901208" sldId="428"/>
            <ac:spMk id="9" creationId="{70298238-7AE4-410E-A73B-F28B7A856BF9}"/>
          </ac:spMkLst>
        </pc:spChg>
        <pc:picChg chg="add mod">
          <ac:chgData name="Foolen-Torgerson, Kirstin" userId="5b944d74-38ac-4e01-9094-681b3a12cae9" providerId="ADAL" clId="{6360BE50-C972-4E0A-B470-D2461F664EA9}" dt="2021-11-04T20:27:40.379" v="8"/>
          <ac:picMkLst>
            <pc:docMk/>
            <pc:sldMk cId="3726901208" sldId="428"/>
            <ac:picMk id="2" creationId="{7186C3FD-19A4-44CC-9581-9F63011EB0F8}"/>
          </ac:picMkLst>
        </pc:picChg>
        <pc:picChg chg="del">
          <ac:chgData name="Foolen-Torgerson, Kirstin" userId="5b944d74-38ac-4e01-9094-681b3a12cae9" providerId="ADAL" clId="{6360BE50-C972-4E0A-B470-D2461F664EA9}" dt="2021-11-04T20:25:13.935" v="5"/>
          <ac:picMkLst>
            <pc:docMk/>
            <pc:sldMk cId="3726901208" sldId="428"/>
            <ac:picMk id="8" creationId="{8A353FB0-95C8-489E-AB7D-92CC0C6AB299}"/>
          </ac:picMkLst>
        </pc:picChg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962297359" sldId="429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1506070353" sldId="430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3096088851" sldId="431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55145034" sldId="432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1677063407" sldId="433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3856172419" sldId="434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1850735318" sldId="435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1486492169" sldId="436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62810339" sldId="437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3257932362" sldId="438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2518432398" sldId="439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3408083400" sldId="440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3789906458" sldId="441"/>
        </pc:sldMkLst>
      </pc:sldChg>
      <pc:sldChg chg="del">
        <pc:chgData name="Foolen-Torgerson, Kirstin" userId="5b944d74-38ac-4e01-9094-681b3a12cae9" providerId="ADAL" clId="{6360BE50-C972-4E0A-B470-D2461F664EA9}" dt="2021-11-04T19:45:21.682" v="0" actId="47"/>
        <pc:sldMkLst>
          <pc:docMk/>
          <pc:sldMk cId="2100086313" sldId="442"/>
        </pc:sldMkLst>
      </pc:sldChg>
    </pc:docChg>
  </pc:docChgLst>
  <pc:docChgLst>
    <pc:chgData name="Foolen-Torgerson, Kirstin" userId="5b944d74-38ac-4e01-9094-681b3a12cae9" providerId="ADAL" clId="{CCC52EC6-FF4E-481A-A21E-73AD4245335F}"/>
    <pc:docChg chg="undo custSel addSld delSld modSld sldOrd">
      <pc:chgData name="Foolen-Torgerson, Kirstin" userId="5b944d74-38ac-4e01-9094-681b3a12cae9" providerId="ADAL" clId="{CCC52EC6-FF4E-481A-A21E-73AD4245335F}" dt="2021-09-30T07:05:40.310" v="1794" actId="207"/>
      <pc:docMkLst>
        <pc:docMk/>
      </pc:docMkLst>
      <pc:sldChg chg="del">
        <pc:chgData name="Foolen-Torgerson, Kirstin" userId="5b944d74-38ac-4e01-9094-681b3a12cae9" providerId="ADAL" clId="{CCC52EC6-FF4E-481A-A21E-73AD4245335F}" dt="2021-09-24T12:26:48.595" v="28" actId="47"/>
        <pc:sldMkLst>
          <pc:docMk/>
          <pc:sldMk cId="3693297435" sldId="380"/>
        </pc:sldMkLst>
      </pc:sldChg>
      <pc:sldChg chg="modSp del mod">
        <pc:chgData name="Foolen-Torgerson, Kirstin" userId="5b944d74-38ac-4e01-9094-681b3a12cae9" providerId="ADAL" clId="{CCC52EC6-FF4E-481A-A21E-73AD4245335F}" dt="2021-09-24T12:30:03.196" v="60" actId="47"/>
        <pc:sldMkLst>
          <pc:docMk/>
          <pc:sldMk cId="210523703" sldId="381"/>
        </pc:sldMkLst>
        <pc:spChg chg="mod">
          <ac:chgData name="Foolen-Torgerson, Kirstin" userId="5b944d74-38ac-4e01-9094-681b3a12cae9" providerId="ADAL" clId="{CCC52EC6-FF4E-481A-A21E-73AD4245335F}" dt="2021-09-24T12:29:48.315" v="55" actId="14100"/>
          <ac:spMkLst>
            <pc:docMk/>
            <pc:sldMk cId="210523703" sldId="381"/>
            <ac:spMk id="2" creationId="{156247EC-180C-4306-8F5A-E91DE64B85FD}"/>
          </ac:spMkLst>
        </pc:spChg>
      </pc:sldChg>
      <pc:sldChg chg="del">
        <pc:chgData name="Foolen-Torgerson, Kirstin" userId="5b944d74-38ac-4e01-9094-681b3a12cae9" providerId="ADAL" clId="{CCC52EC6-FF4E-481A-A21E-73AD4245335F}" dt="2021-09-24T12:33:31.666" v="100" actId="47"/>
        <pc:sldMkLst>
          <pc:docMk/>
          <pc:sldMk cId="3392305322" sldId="382"/>
        </pc:sldMkLst>
      </pc:sldChg>
      <pc:sldChg chg="del">
        <pc:chgData name="Foolen-Torgerson, Kirstin" userId="5b944d74-38ac-4e01-9094-681b3a12cae9" providerId="ADAL" clId="{CCC52EC6-FF4E-481A-A21E-73AD4245335F}" dt="2021-09-24T12:27:51.134" v="40" actId="47"/>
        <pc:sldMkLst>
          <pc:docMk/>
          <pc:sldMk cId="2019695800" sldId="383"/>
        </pc:sldMkLst>
      </pc:sldChg>
      <pc:sldChg chg="del">
        <pc:chgData name="Foolen-Torgerson, Kirstin" userId="5b944d74-38ac-4e01-9094-681b3a12cae9" providerId="ADAL" clId="{CCC52EC6-FF4E-481A-A21E-73AD4245335F}" dt="2021-09-24T12:51:14.471" v="341" actId="47"/>
        <pc:sldMkLst>
          <pc:docMk/>
          <pc:sldMk cId="855603164" sldId="384"/>
        </pc:sldMkLst>
      </pc:sldChg>
      <pc:sldChg chg="del">
        <pc:chgData name="Foolen-Torgerson, Kirstin" userId="5b944d74-38ac-4e01-9094-681b3a12cae9" providerId="ADAL" clId="{CCC52EC6-FF4E-481A-A21E-73AD4245335F}" dt="2021-09-24T12:32:05.677" v="89" actId="47"/>
        <pc:sldMkLst>
          <pc:docMk/>
          <pc:sldMk cId="329119464" sldId="385"/>
        </pc:sldMkLst>
      </pc:sldChg>
      <pc:sldChg chg="addSp delSp modSp mod modTransition modAnim">
        <pc:chgData name="Foolen-Torgerson, Kirstin" userId="5b944d74-38ac-4e01-9094-681b3a12cae9" providerId="ADAL" clId="{CCC52EC6-FF4E-481A-A21E-73AD4245335F}" dt="2021-09-29T07:15:49.130" v="1457"/>
        <pc:sldMkLst>
          <pc:docMk/>
          <pc:sldMk cId="2971917239" sldId="387"/>
        </pc:sldMkLst>
        <pc:spChg chg="del">
          <ac:chgData name="Foolen-Torgerson, Kirstin" userId="5b944d74-38ac-4e01-9094-681b3a12cae9" providerId="ADAL" clId="{CCC52EC6-FF4E-481A-A21E-73AD4245335F}" dt="2021-09-28T07:07:47.960" v="488" actId="478"/>
          <ac:spMkLst>
            <pc:docMk/>
            <pc:sldMk cId="2971917239" sldId="387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47.960" v="488" actId="478"/>
          <ac:spMkLst>
            <pc:docMk/>
            <pc:sldMk cId="2971917239" sldId="387"/>
            <ac:spMk id="150" creationId="{C437AB5D-7B5F-4BF9-98B8-75F3C4A49D04}"/>
          </ac:spMkLst>
        </pc:spChg>
        <pc:graphicFrameChg chg="modGraphic">
          <ac:chgData name="Foolen-Torgerson, Kirstin" userId="5b944d74-38ac-4e01-9094-681b3a12cae9" providerId="ADAL" clId="{CCC52EC6-FF4E-481A-A21E-73AD4245335F}" dt="2021-09-28T10:34:07.187" v="765" actId="207"/>
          <ac:graphicFrameMkLst>
            <pc:docMk/>
            <pc:sldMk cId="2971917239" sldId="387"/>
            <ac:graphicFrameMk id="56" creationId="{6FB799CE-CD0A-458C-A945-5E424EDFC565}"/>
          </ac:graphicFrameMkLst>
        </pc:graphicFrameChg>
        <pc:graphicFrameChg chg="mod modGraphic">
          <ac:chgData name="Foolen-Torgerson, Kirstin" userId="5b944d74-38ac-4e01-9094-681b3a12cae9" providerId="ADAL" clId="{CCC52EC6-FF4E-481A-A21E-73AD4245335F}" dt="2021-09-28T10:33:37.796" v="764"/>
          <ac:graphicFrameMkLst>
            <pc:docMk/>
            <pc:sldMk cId="2971917239" sldId="387"/>
            <ac:graphicFrameMk id="57" creationId="{8FE7D575-4076-4B2F-B16F-C69BC552B90F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9T07:10:39.194" v="1450"/>
          <ac:picMkLst>
            <pc:docMk/>
            <pc:sldMk cId="2971917239" sldId="387"/>
            <ac:picMk id="3" creationId="{8A6C50F2-273E-4412-AB68-68B2EC552D06}"/>
          </ac:picMkLst>
        </pc:picChg>
        <pc:picChg chg="add del mod">
          <ac:chgData name="Foolen-Torgerson, Kirstin" userId="5b944d74-38ac-4e01-9094-681b3a12cae9" providerId="ADAL" clId="{CCC52EC6-FF4E-481A-A21E-73AD4245335F}" dt="2021-09-29T07:12:09.128" v="1452"/>
          <ac:picMkLst>
            <pc:docMk/>
            <pc:sldMk cId="2971917239" sldId="387"/>
            <ac:picMk id="6" creationId="{F78A6FEC-F3B5-441E-82B2-31C282BD3ED7}"/>
          </ac:picMkLst>
        </pc:picChg>
        <pc:picChg chg="add del mod">
          <ac:chgData name="Foolen-Torgerson, Kirstin" userId="5b944d74-38ac-4e01-9094-681b3a12cae9" providerId="ADAL" clId="{CCC52EC6-FF4E-481A-A21E-73AD4245335F}" dt="2021-09-29T07:14:18.757" v="1454"/>
          <ac:picMkLst>
            <pc:docMk/>
            <pc:sldMk cId="2971917239" sldId="387"/>
            <ac:picMk id="8" creationId="{A42730DE-B65C-4DFE-8882-3BAED18AF7B1}"/>
          </ac:picMkLst>
        </pc:picChg>
        <pc:picChg chg="add del mod">
          <ac:chgData name="Foolen-Torgerson, Kirstin" userId="5b944d74-38ac-4e01-9094-681b3a12cae9" providerId="ADAL" clId="{CCC52EC6-FF4E-481A-A21E-73AD4245335F}" dt="2021-09-29T07:14:55.071" v="1456"/>
          <ac:picMkLst>
            <pc:docMk/>
            <pc:sldMk cId="2971917239" sldId="387"/>
            <ac:picMk id="11" creationId="{7CBDA0D5-E537-483D-BB55-C9CB331CF50F}"/>
          </ac:picMkLst>
        </pc:picChg>
        <pc:picChg chg="add mod">
          <ac:chgData name="Foolen-Torgerson, Kirstin" userId="5b944d74-38ac-4e01-9094-681b3a12cae9" providerId="ADAL" clId="{CCC52EC6-FF4E-481A-A21E-73AD4245335F}" dt="2021-09-29T07:15:49.130" v="1457"/>
          <ac:picMkLst>
            <pc:docMk/>
            <pc:sldMk cId="2971917239" sldId="387"/>
            <ac:picMk id="13" creationId="{0BDD3F69-6234-4F99-8CA7-1421E39A26F0}"/>
          </ac:picMkLst>
        </pc:picChg>
        <pc:inkChg chg="add del">
          <ac:chgData name="Foolen-Torgerson, Kirstin" userId="5b944d74-38ac-4e01-9094-681b3a12cae9" providerId="ADAL" clId="{CCC52EC6-FF4E-481A-A21E-73AD4245335F}" dt="2021-09-29T07:10:39.194" v="1450"/>
          <ac:inkMkLst>
            <pc:docMk/>
            <pc:sldMk cId="2971917239" sldId="387"/>
            <ac:inkMk id="2" creationId="{0CBFA48B-14FF-45FF-BD3D-1F83860B99B0}"/>
          </ac:inkMkLst>
        </pc:inkChg>
        <pc:inkChg chg="add del">
          <ac:chgData name="Foolen-Torgerson, Kirstin" userId="5b944d74-38ac-4e01-9094-681b3a12cae9" providerId="ADAL" clId="{CCC52EC6-FF4E-481A-A21E-73AD4245335F}" dt="2021-09-29T07:12:09.128" v="1452"/>
          <ac:inkMkLst>
            <pc:docMk/>
            <pc:sldMk cId="2971917239" sldId="387"/>
            <ac:inkMk id="4" creationId="{2F4E1FEF-5B86-41FA-9E62-B1303E210CBC}"/>
          </ac:inkMkLst>
        </pc:inkChg>
        <pc:inkChg chg="add del">
          <ac:chgData name="Foolen-Torgerson, Kirstin" userId="5b944d74-38ac-4e01-9094-681b3a12cae9" providerId="ADAL" clId="{CCC52EC6-FF4E-481A-A21E-73AD4245335F}" dt="2021-09-29T07:14:18.757" v="1454"/>
          <ac:inkMkLst>
            <pc:docMk/>
            <pc:sldMk cId="2971917239" sldId="387"/>
            <ac:inkMk id="7" creationId="{FCF50688-899E-4C1B-8D51-D9D73AAE62EB}"/>
          </ac:inkMkLst>
        </pc:inkChg>
        <pc:inkChg chg="add del">
          <ac:chgData name="Foolen-Torgerson, Kirstin" userId="5b944d74-38ac-4e01-9094-681b3a12cae9" providerId="ADAL" clId="{CCC52EC6-FF4E-481A-A21E-73AD4245335F}" dt="2021-09-29T07:14:55.071" v="1456"/>
          <ac:inkMkLst>
            <pc:docMk/>
            <pc:sldMk cId="2971917239" sldId="387"/>
            <ac:inkMk id="9" creationId="{C607F0D3-9D9D-4F4A-A0FC-814D8CEC62F6}"/>
          </ac:inkMkLst>
        </pc:inkChg>
        <pc:inkChg chg="add">
          <ac:chgData name="Foolen-Torgerson, Kirstin" userId="5b944d74-38ac-4e01-9094-681b3a12cae9" providerId="ADAL" clId="{CCC52EC6-FF4E-481A-A21E-73AD4245335F}" dt="2021-09-29T07:15:49.130" v="1457"/>
          <ac:inkMkLst>
            <pc:docMk/>
            <pc:sldMk cId="2971917239" sldId="387"/>
            <ac:inkMk id="12" creationId="{10D451A4-4993-4F9E-BC47-84E5A25ABB68}"/>
          </ac:inkMkLst>
        </pc:inkChg>
        <pc:cxnChg chg="del">
          <ac:chgData name="Foolen-Torgerson, Kirstin" userId="5b944d74-38ac-4e01-9094-681b3a12cae9" providerId="ADAL" clId="{CCC52EC6-FF4E-481A-A21E-73AD4245335F}" dt="2021-09-28T07:07:47.960" v="488" actId="478"/>
          <ac:cxnSpMkLst>
            <pc:docMk/>
            <pc:sldMk cId="2971917239" sldId="387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47.960" v="488" actId="478"/>
          <ac:cxnSpMkLst>
            <pc:docMk/>
            <pc:sldMk cId="2971917239" sldId="387"/>
            <ac:cxnSpMk id="144" creationId="{3DE38A07-56E3-466C-8D99-EC32A50DAD61}"/>
          </ac:cxnSpMkLst>
        </pc:cxnChg>
      </pc:sldChg>
      <pc:sldChg chg="addSp delSp modSp mod modTransition setBg modAnim">
        <pc:chgData name="Foolen-Torgerson, Kirstin" userId="5b944d74-38ac-4e01-9094-681b3a12cae9" providerId="ADAL" clId="{CCC52EC6-FF4E-481A-A21E-73AD4245335F}" dt="2021-09-28T12:49:04.468" v="782"/>
        <pc:sldMkLst>
          <pc:docMk/>
          <pc:sldMk cId="266480022" sldId="388"/>
        </pc:sldMkLst>
        <pc:spChg chg="del">
          <ac:chgData name="Foolen-Torgerson, Kirstin" userId="5b944d74-38ac-4e01-9094-681b3a12cae9" providerId="ADAL" clId="{CCC52EC6-FF4E-481A-A21E-73AD4245335F}" dt="2021-09-24T13:17:52.661" v="343" actId="478"/>
          <ac:spMkLst>
            <pc:docMk/>
            <pc:sldMk cId="266480022" sldId="388"/>
            <ac:spMk id="2" creationId="{6D8209B4-39FA-4F33-B5F9-24C171AD942A}"/>
          </ac:spMkLst>
        </pc:spChg>
        <pc:spChg chg="add del">
          <ac:chgData name="Foolen-Torgerson, Kirstin" userId="5b944d74-38ac-4e01-9094-681b3a12cae9" providerId="ADAL" clId="{CCC52EC6-FF4E-481A-A21E-73AD4245335F}" dt="2021-09-24T13:18:00.354" v="346" actId="26606"/>
          <ac:spMkLst>
            <pc:docMk/>
            <pc:sldMk cId="266480022" sldId="388"/>
            <ac:spMk id="8" creationId="{42A4FC2C-047E-45A5-965D-8E1E3BF09BC6}"/>
          </ac:spMkLst>
        </pc:spChg>
        <pc:picChg chg="add del mod">
          <ac:chgData name="Foolen-Torgerson, Kirstin" userId="5b944d74-38ac-4e01-9094-681b3a12cae9" providerId="ADAL" clId="{CCC52EC6-FF4E-481A-A21E-73AD4245335F}" dt="2021-09-28T12:46:45.044" v="779"/>
          <ac:picMkLst>
            <pc:docMk/>
            <pc:sldMk cId="266480022" sldId="388"/>
            <ac:picMk id="2" creationId="{4F905ACA-EEBC-489F-8133-516B4DA5E733}"/>
          </ac:picMkLst>
        </pc:picChg>
        <pc:picChg chg="add mod modCrop">
          <ac:chgData name="Foolen-Torgerson, Kirstin" userId="5b944d74-38ac-4e01-9094-681b3a12cae9" providerId="ADAL" clId="{CCC52EC6-FF4E-481A-A21E-73AD4245335F}" dt="2021-09-24T13:20:08.145" v="369" actId="14100"/>
          <ac:picMkLst>
            <pc:docMk/>
            <pc:sldMk cId="266480022" sldId="388"/>
            <ac:picMk id="3" creationId="{BCE30EB9-B221-418F-B0A3-3FBD93809632}"/>
          </ac:picMkLst>
        </pc:picChg>
        <pc:picChg chg="add mod modCrop">
          <ac:chgData name="Foolen-Torgerson, Kirstin" userId="5b944d74-38ac-4e01-9094-681b3a12cae9" providerId="ADAL" clId="{CCC52EC6-FF4E-481A-A21E-73AD4245335F}" dt="2021-09-24T13:20:14.184" v="370" actId="1076"/>
          <ac:picMkLst>
            <pc:docMk/>
            <pc:sldMk cId="266480022" sldId="388"/>
            <ac:picMk id="4" creationId="{CF8CEEE8-9479-4160-AD7D-B1CBF36F0D80}"/>
          </ac:picMkLst>
        </pc:picChg>
        <pc:picChg chg="add del mod">
          <ac:chgData name="Foolen-Torgerson, Kirstin" userId="5b944d74-38ac-4e01-9094-681b3a12cae9" providerId="ADAL" clId="{CCC52EC6-FF4E-481A-A21E-73AD4245335F}" dt="2021-09-28T12:48:30.702" v="781"/>
          <ac:picMkLst>
            <pc:docMk/>
            <pc:sldMk cId="266480022" sldId="388"/>
            <ac:picMk id="5" creationId="{E6026431-6868-48D8-9889-B55D896670DE}"/>
          </ac:picMkLst>
        </pc:picChg>
        <pc:picChg chg="add mod modCrop">
          <ac:chgData name="Foolen-Torgerson, Kirstin" userId="5b944d74-38ac-4e01-9094-681b3a12cae9" providerId="ADAL" clId="{CCC52EC6-FF4E-481A-A21E-73AD4245335F}" dt="2021-09-24T13:19:03.259" v="356" actId="732"/>
          <ac:picMkLst>
            <pc:docMk/>
            <pc:sldMk cId="266480022" sldId="388"/>
            <ac:picMk id="6" creationId="{9BD93E58-E6A2-476B-A4BC-AE1360B386E8}"/>
          </ac:picMkLst>
        </pc:picChg>
        <pc:picChg chg="add mod modCrop">
          <ac:chgData name="Foolen-Torgerson, Kirstin" userId="5b944d74-38ac-4e01-9094-681b3a12cae9" providerId="ADAL" clId="{CCC52EC6-FF4E-481A-A21E-73AD4245335F}" dt="2021-09-24T13:19:39.265" v="363" actId="1076"/>
          <ac:picMkLst>
            <pc:docMk/>
            <pc:sldMk cId="266480022" sldId="388"/>
            <ac:picMk id="7" creationId="{67F48459-E9BE-4A87-BAB7-C5A0228141BB}"/>
          </ac:picMkLst>
        </pc:picChg>
        <pc:picChg chg="add mod">
          <ac:chgData name="Foolen-Torgerson, Kirstin" userId="5b944d74-38ac-4e01-9094-681b3a12cae9" providerId="ADAL" clId="{CCC52EC6-FF4E-481A-A21E-73AD4245335F}" dt="2021-09-28T12:49:04.468" v="782"/>
          <ac:picMkLst>
            <pc:docMk/>
            <pc:sldMk cId="266480022" sldId="388"/>
            <ac:picMk id="8" creationId="{8A353FB0-95C8-489E-AB7D-92CC0C6AB299}"/>
          </ac:picMkLst>
        </pc:picChg>
      </pc:sldChg>
      <pc:sldChg chg="addSp delSp modSp mod modTransition modAnim">
        <pc:chgData name="Foolen-Torgerson, Kirstin" userId="5b944d74-38ac-4e01-9094-681b3a12cae9" providerId="ADAL" clId="{CCC52EC6-FF4E-481A-A21E-73AD4245335F}" dt="2021-09-28T12:52:11.451" v="789"/>
        <pc:sldMkLst>
          <pc:docMk/>
          <pc:sldMk cId="1543816175" sldId="390"/>
        </pc:sldMkLst>
        <pc:spChg chg="del">
          <ac:chgData name="Foolen-Torgerson, Kirstin" userId="5b944d74-38ac-4e01-9094-681b3a12cae9" providerId="ADAL" clId="{CCC52EC6-FF4E-481A-A21E-73AD4245335F}" dt="2021-09-24T13:27:31.151" v="372" actId="478"/>
          <ac:spMkLst>
            <pc:docMk/>
            <pc:sldMk cId="1543816175" sldId="390"/>
            <ac:spMk id="2" creationId="{225B3F78-5BCB-49F2-BBFF-6D1A625D3F58}"/>
          </ac:spMkLst>
        </pc:spChg>
        <pc:spChg chg="add mod">
          <ac:chgData name="Foolen-Torgerson, Kirstin" userId="5b944d74-38ac-4e01-9094-681b3a12cae9" providerId="ADAL" clId="{CCC52EC6-FF4E-481A-A21E-73AD4245335F}" dt="2021-09-24T13:27:40.804" v="374" actId="1076"/>
          <ac:spMkLst>
            <pc:docMk/>
            <pc:sldMk cId="1543816175" sldId="390"/>
            <ac:spMk id="3" creationId="{0474D7EC-F30B-4A2A-AE07-6C26AED3FD0B}"/>
          </ac:spMkLst>
        </pc:spChg>
        <pc:spChg chg="del">
          <ac:chgData name="Foolen-Torgerson, Kirstin" userId="5b944d74-38ac-4e01-9094-681b3a12cae9" providerId="ADAL" clId="{CCC52EC6-FF4E-481A-A21E-73AD4245335F}" dt="2021-09-24T12:51:22.069" v="342" actId="478"/>
          <ac:spMkLst>
            <pc:docMk/>
            <pc:sldMk cId="1543816175" sldId="390"/>
            <ac:spMk id="3" creationId="{B0034F5D-7425-470C-A579-0A26FEAD8806}"/>
          </ac:spMkLst>
        </pc:spChg>
        <pc:spChg chg="add mod">
          <ac:chgData name="Foolen-Torgerson, Kirstin" userId="5b944d74-38ac-4e01-9094-681b3a12cae9" providerId="ADAL" clId="{CCC52EC6-FF4E-481A-A21E-73AD4245335F}" dt="2021-09-24T13:27:40.804" v="374" actId="1076"/>
          <ac:spMkLst>
            <pc:docMk/>
            <pc:sldMk cId="1543816175" sldId="390"/>
            <ac:spMk id="4" creationId="{995D5A02-0031-4C92-AD85-10AEC3687D1A}"/>
          </ac:spMkLst>
        </pc:spChg>
        <pc:spChg chg="add mod">
          <ac:chgData name="Foolen-Torgerson, Kirstin" userId="5b944d74-38ac-4e01-9094-681b3a12cae9" providerId="ADAL" clId="{CCC52EC6-FF4E-481A-A21E-73AD4245335F}" dt="2021-09-24T13:27:40.804" v="374" actId="1076"/>
          <ac:spMkLst>
            <pc:docMk/>
            <pc:sldMk cId="1543816175" sldId="390"/>
            <ac:spMk id="7" creationId="{840FAE80-8524-43FF-8F92-1B7DB79F5270}"/>
          </ac:spMkLst>
        </pc:spChg>
        <pc:spChg chg="add mod">
          <ac:chgData name="Foolen-Torgerson, Kirstin" userId="5b944d74-38ac-4e01-9094-681b3a12cae9" providerId="ADAL" clId="{CCC52EC6-FF4E-481A-A21E-73AD4245335F}" dt="2021-09-24T13:27:40.804" v="374" actId="1076"/>
          <ac:spMkLst>
            <pc:docMk/>
            <pc:sldMk cId="1543816175" sldId="390"/>
            <ac:spMk id="9" creationId="{AE539B4D-00D2-412C-92E1-CF4F1F69B1A6}"/>
          </ac:spMkLst>
        </pc:spChg>
        <pc:spChg chg="add mod">
          <ac:chgData name="Foolen-Torgerson, Kirstin" userId="5b944d74-38ac-4e01-9094-681b3a12cae9" providerId="ADAL" clId="{CCC52EC6-FF4E-481A-A21E-73AD4245335F}" dt="2021-09-24T13:27:40.804" v="374" actId="1076"/>
          <ac:spMkLst>
            <pc:docMk/>
            <pc:sldMk cId="1543816175" sldId="390"/>
            <ac:spMk id="12" creationId="{EDB3BEFE-3847-4A5C-B7C6-B5917D117A76}"/>
          </ac:spMkLst>
        </pc:spChg>
        <pc:spChg chg="add mod">
          <ac:chgData name="Foolen-Torgerson, Kirstin" userId="5b944d74-38ac-4e01-9094-681b3a12cae9" providerId="ADAL" clId="{CCC52EC6-FF4E-481A-A21E-73AD4245335F}" dt="2021-09-24T13:27:40.804" v="374" actId="1076"/>
          <ac:spMkLst>
            <pc:docMk/>
            <pc:sldMk cId="1543816175" sldId="390"/>
            <ac:spMk id="13" creationId="{A342AD67-CD52-42B5-872C-358012820BE2}"/>
          </ac:spMkLst>
        </pc:spChg>
        <pc:spChg chg="add del mod">
          <ac:chgData name="Foolen-Torgerson, Kirstin" userId="5b944d74-38ac-4e01-9094-681b3a12cae9" providerId="ADAL" clId="{CCC52EC6-FF4E-481A-A21E-73AD4245335F}" dt="2021-09-24T13:27:33.479" v="373" actId="478"/>
          <ac:spMkLst>
            <pc:docMk/>
            <pc:sldMk cId="1543816175" sldId="390"/>
            <ac:spMk id="15" creationId="{B17B9E01-D003-4B97-9A0E-A872C71A80B2}"/>
          </ac:spMkLst>
        </pc:spChg>
        <pc:picChg chg="add del mod">
          <ac:chgData name="Foolen-Torgerson, Kirstin" userId="5b944d74-38ac-4e01-9094-681b3a12cae9" providerId="ADAL" clId="{CCC52EC6-FF4E-481A-A21E-73AD4245335F}" dt="2021-09-28T12:50:50.573" v="784"/>
          <ac:picMkLst>
            <pc:docMk/>
            <pc:sldMk cId="1543816175" sldId="390"/>
            <ac:picMk id="2" creationId="{1B73A1BC-377C-477A-A6C2-757D5DBEC397}"/>
          </ac:picMkLst>
        </pc:picChg>
        <pc:picChg chg="add del mod">
          <ac:chgData name="Foolen-Torgerson, Kirstin" userId="5b944d74-38ac-4e01-9094-681b3a12cae9" providerId="ADAL" clId="{CCC52EC6-FF4E-481A-A21E-73AD4245335F}" dt="2021-09-28T12:51:04.111" v="786"/>
          <ac:picMkLst>
            <pc:docMk/>
            <pc:sldMk cId="1543816175" sldId="390"/>
            <ac:picMk id="14" creationId="{2E74CAB6-FD2B-4628-9423-AEE487304BB3}"/>
          </ac:picMkLst>
        </pc:picChg>
        <pc:picChg chg="add del mod">
          <ac:chgData name="Foolen-Torgerson, Kirstin" userId="5b944d74-38ac-4e01-9094-681b3a12cae9" providerId="ADAL" clId="{CCC52EC6-FF4E-481A-A21E-73AD4245335F}" dt="2021-09-28T12:51:33.116" v="788"/>
          <ac:picMkLst>
            <pc:docMk/>
            <pc:sldMk cId="1543816175" sldId="390"/>
            <ac:picMk id="15" creationId="{EE0066AF-806E-4736-BC74-DEAAA13892AC}"/>
          </ac:picMkLst>
        </pc:picChg>
        <pc:picChg chg="add mod">
          <ac:chgData name="Foolen-Torgerson, Kirstin" userId="5b944d74-38ac-4e01-9094-681b3a12cae9" providerId="ADAL" clId="{CCC52EC6-FF4E-481A-A21E-73AD4245335F}" dt="2021-09-28T12:52:11.451" v="789"/>
          <ac:picMkLst>
            <pc:docMk/>
            <pc:sldMk cId="1543816175" sldId="390"/>
            <ac:picMk id="16" creationId="{D59EC535-F676-44AC-A4EA-F2BFAF9797C8}"/>
          </ac:picMkLst>
        </pc:picChg>
        <pc:cxnChg chg="add mod">
          <ac:chgData name="Foolen-Torgerson, Kirstin" userId="5b944d74-38ac-4e01-9094-681b3a12cae9" providerId="ADAL" clId="{CCC52EC6-FF4E-481A-A21E-73AD4245335F}" dt="2021-09-24T13:27:40.804" v="374" actId="1076"/>
          <ac:cxnSpMkLst>
            <pc:docMk/>
            <pc:sldMk cId="1543816175" sldId="390"/>
            <ac:cxnSpMk id="5" creationId="{75EA8C9B-865A-4D33-9455-8F6B1D433330}"/>
          </ac:cxnSpMkLst>
        </pc:cxnChg>
        <pc:cxnChg chg="add mod">
          <ac:chgData name="Foolen-Torgerson, Kirstin" userId="5b944d74-38ac-4e01-9094-681b3a12cae9" providerId="ADAL" clId="{CCC52EC6-FF4E-481A-A21E-73AD4245335F}" dt="2021-09-24T13:27:40.804" v="374" actId="1076"/>
          <ac:cxnSpMkLst>
            <pc:docMk/>
            <pc:sldMk cId="1543816175" sldId="390"/>
            <ac:cxnSpMk id="6" creationId="{C6C5204F-749F-4C1C-AE64-62B697335349}"/>
          </ac:cxnSpMkLst>
        </pc:cxnChg>
        <pc:cxnChg chg="add mod">
          <ac:chgData name="Foolen-Torgerson, Kirstin" userId="5b944d74-38ac-4e01-9094-681b3a12cae9" providerId="ADAL" clId="{CCC52EC6-FF4E-481A-A21E-73AD4245335F}" dt="2021-09-24T13:27:40.804" v="374" actId="1076"/>
          <ac:cxnSpMkLst>
            <pc:docMk/>
            <pc:sldMk cId="1543816175" sldId="390"/>
            <ac:cxnSpMk id="8" creationId="{292F7DDB-A25E-4869-A1B2-1C532B6EB0B8}"/>
          </ac:cxnSpMkLst>
        </pc:cxnChg>
        <pc:cxnChg chg="add mod">
          <ac:chgData name="Foolen-Torgerson, Kirstin" userId="5b944d74-38ac-4e01-9094-681b3a12cae9" providerId="ADAL" clId="{CCC52EC6-FF4E-481A-A21E-73AD4245335F}" dt="2021-09-24T13:27:40.804" v="374" actId="1076"/>
          <ac:cxnSpMkLst>
            <pc:docMk/>
            <pc:sldMk cId="1543816175" sldId="390"/>
            <ac:cxnSpMk id="10" creationId="{D954125D-D0A9-4A29-AE16-D37B01EA75EB}"/>
          </ac:cxnSpMkLst>
        </pc:cxnChg>
        <pc:cxnChg chg="add mod">
          <ac:chgData name="Foolen-Torgerson, Kirstin" userId="5b944d74-38ac-4e01-9094-681b3a12cae9" providerId="ADAL" clId="{CCC52EC6-FF4E-481A-A21E-73AD4245335F}" dt="2021-09-24T13:27:40.804" v="374" actId="1076"/>
          <ac:cxnSpMkLst>
            <pc:docMk/>
            <pc:sldMk cId="1543816175" sldId="390"/>
            <ac:cxnSpMk id="11" creationId="{CDC0E30E-5CB4-48B2-B016-5A19D1D6FF2F}"/>
          </ac:cxnSpMkLst>
        </pc:cxnChg>
      </pc:sldChg>
      <pc:sldChg chg="addSp modSp del">
        <pc:chgData name="Foolen-Torgerson, Kirstin" userId="5b944d74-38ac-4e01-9094-681b3a12cae9" providerId="ADAL" clId="{CCC52EC6-FF4E-481A-A21E-73AD4245335F}" dt="2021-09-24T12:50:03.249" v="330" actId="47"/>
        <pc:sldMkLst>
          <pc:docMk/>
          <pc:sldMk cId="3959254625" sldId="393"/>
        </pc:sldMkLst>
        <pc:spChg chg="mod">
          <ac:chgData name="Foolen-Torgerson, Kirstin" userId="5b944d74-38ac-4e01-9094-681b3a12cae9" providerId="ADAL" clId="{CCC52EC6-FF4E-481A-A21E-73AD4245335F}" dt="2021-09-24T12:49:43.640" v="313" actId="164"/>
          <ac:spMkLst>
            <pc:docMk/>
            <pc:sldMk cId="3959254625" sldId="393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CCC52EC6-FF4E-481A-A21E-73AD4245335F}" dt="2021-09-24T12:49:43.640" v="313" actId="164"/>
          <ac:spMkLst>
            <pc:docMk/>
            <pc:sldMk cId="3959254625" sldId="393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CCC52EC6-FF4E-481A-A21E-73AD4245335F}" dt="2021-09-24T12:49:43.640" v="313" actId="164"/>
          <ac:spMkLst>
            <pc:docMk/>
            <pc:sldMk cId="3959254625" sldId="393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CCC52EC6-FF4E-481A-A21E-73AD4245335F}" dt="2021-09-24T12:49:43.640" v="313" actId="164"/>
          <ac:spMkLst>
            <pc:docMk/>
            <pc:sldMk cId="3959254625" sldId="393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CCC52EC6-FF4E-481A-A21E-73AD4245335F}" dt="2021-09-24T12:49:43.640" v="313" actId="164"/>
          <ac:spMkLst>
            <pc:docMk/>
            <pc:sldMk cId="3959254625" sldId="393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CCC52EC6-FF4E-481A-A21E-73AD4245335F}" dt="2021-09-24T12:49:43.640" v="313" actId="164"/>
          <ac:spMkLst>
            <pc:docMk/>
            <pc:sldMk cId="3959254625" sldId="393"/>
            <ac:spMk id="84" creationId="{499930EB-C32A-4AC0-8FF4-F0EB0433098D}"/>
          </ac:spMkLst>
        </pc:spChg>
        <pc:grpChg chg="add mod">
          <ac:chgData name="Foolen-Torgerson, Kirstin" userId="5b944d74-38ac-4e01-9094-681b3a12cae9" providerId="ADAL" clId="{CCC52EC6-FF4E-481A-A21E-73AD4245335F}" dt="2021-09-24T12:49:43.640" v="313" actId="164"/>
          <ac:grpSpMkLst>
            <pc:docMk/>
            <pc:sldMk cId="3959254625" sldId="393"/>
            <ac:grpSpMk id="3" creationId="{7E595BC2-72EF-4504-B84F-3EBAA0456F50}"/>
          </ac:grpSpMkLst>
        </pc:grpChg>
        <pc:cxnChg chg="mod">
          <ac:chgData name="Foolen-Torgerson, Kirstin" userId="5b944d74-38ac-4e01-9094-681b3a12cae9" providerId="ADAL" clId="{CCC52EC6-FF4E-481A-A21E-73AD4245335F}" dt="2021-09-24T12:49:43.640" v="313" actId="164"/>
          <ac:cxnSpMkLst>
            <pc:docMk/>
            <pc:sldMk cId="3959254625" sldId="393"/>
            <ac:cxnSpMk id="12" creationId="{93F40EFD-CC74-4BC9-92E9-843EA1F5AD27}"/>
          </ac:cxnSpMkLst>
        </pc:cxnChg>
        <pc:cxnChg chg="mod">
          <ac:chgData name="Foolen-Torgerson, Kirstin" userId="5b944d74-38ac-4e01-9094-681b3a12cae9" providerId="ADAL" clId="{CCC52EC6-FF4E-481A-A21E-73AD4245335F}" dt="2021-09-24T12:49:43.640" v="313" actId="164"/>
          <ac:cxnSpMkLst>
            <pc:docMk/>
            <pc:sldMk cId="3959254625" sldId="393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CCC52EC6-FF4E-481A-A21E-73AD4245335F}" dt="2021-09-24T12:49:43.640" v="313" actId="164"/>
          <ac:cxnSpMkLst>
            <pc:docMk/>
            <pc:sldMk cId="3959254625" sldId="393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CCC52EC6-FF4E-481A-A21E-73AD4245335F}" dt="2021-09-24T12:49:43.640" v="313" actId="164"/>
          <ac:cxnSpMkLst>
            <pc:docMk/>
            <pc:sldMk cId="3959254625" sldId="393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CCC52EC6-FF4E-481A-A21E-73AD4245335F}" dt="2021-09-24T12:49:43.640" v="313" actId="164"/>
          <ac:cxnSpMkLst>
            <pc:docMk/>
            <pc:sldMk cId="3959254625" sldId="393"/>
            <ac:cxnSpMk id="85" creationId="{1AFAF185-9DEF-4C28-899E-071D8618561B}"/>
          </ac:cxnSpMkLst>
        </pc:cxnChg>
      </pc:sldChg>
      <pc:sldChg chg="del">
        <pc:chgData name="Foolen-Torgerson, Kirstin" userId="5b944d74-38ac-4e01-9094-681b3a12cae9" providerId="ADAL" clId="{CCC52EC6-FF4E-481A-A21E-73AD4245335F}" dt="2021-09-24T12:51:13.101" v="340" actId="47"/>
        <pc:sldMkLst>
          <pc:docMk/>
          <pc:sldMk cId="901182957" sldId="394"/>
        </pc:sldMkLst>
      </pc:sldChg>
      <pc:sldChg chg="del">
        <pc:chgData name="Foolen-Torgerson, Kirstin" userId="5b944d74-38ac-4e01-9094-681b3a12cae9" providerId="ADAL" clId="{CCC52EC6-FF4E-481A-A21E-73AD4245335F}" dt="2021-09-24T12:43:26.248" v="198" actId="47"/>
        <pc:sldMkLst>
          <pc:docMk/>
          <pc:sldMk cId="514006543" sldId="395"/>
        </pc:sldMkLst>
      </pc:sldChg>
      <pc:sldChg chg="addSp modSp del">
        <pc:chgData name="Foolen-Torgerson, Kirstin" userId="5b944d74-38ac-4e01-9094-681b3a12cae9" providerId="ADAL" clId="{CCC52EC6-FF4E-481A-A21E-73AD4245335F}" dt="2021-09-24T12:48:17.970" v="286" actId="47"/>
        <pc:sldMkLst>
          <pc:docMk/>
          <pc:sldMk cId="353976424" sldId="396"/>
        </pc:sldMkLst>
        <pc:spChg chg="mod">
          <ac:chgData name="Foolen-Torgerson, Kirstin" userId="5b944d74-38ac-4e01-9094-681b3a12cae9" providerId="ADAL" clId="{CCC52EC6-FF4E-481A-A21E-73AD4245335F}" dt="2021-09-24T12:47:58.429" v="280" actId="164"/>
          <ac:spMkLst>
            <pc:docMk/>
            <pc:sldMk cId="353976424" sldId="396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CCC52EC6-FF4E-481A-A21E-73AD4245335F}" dt="2021-09-24T12:47:58.429" v="280" actId="164"/>
          <ac:spMkLst>
            <pc:docMk/>
            <pc:sldMk cId="353976424" sldId="396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CCC52EC6-FF4E-481A-A21E-73AD4245335F}" dt="2021-09-24T12:47:58.429" v="280" actId="164"/>
          <ac:spMkLst>
            <pc:docMk/>
            <pc:sldMk cId="353976424" sldId="396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CCC52EC6-FF4E-481A-A21E-73AD4245335F}" dt="2021-09-24T12:47:58.429" v="280" actId="164"/>
          <ac:spMkLst>
            <pc:docMk/>
            <pc:sldMk cId="353976424" sldId="396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CCC52EC6-FF4E-481A-A21E-73AD4245335F}" dt="2021-09-24T12:47:58.429" v="280" actId="164"/>
          <ac:spMkLst>
            <pc:docMk/>
            <pc:sldMk cId="353976424" sldId="396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CCC52EC6-FF4E-481A-A21E-73AD4245335F}" dt="2021-09-24T12:47:58.429" v="280" actId="164"/>
          <ac:spMkLst>
            <pc:docMk/>
            <pc:sldMk cId="353976424" sldId="396"/>
            <ac:spMk id="84" creationId="{499930EB-C32A-4AC0-8FF4-F0EB0433098D}"/>
          </ac:spMkLst>
        </pc:spChg>
        <pc:grpChg chg="add mod">
          <ac:chgData name="Foolen-Torgerson, Kirstin" userId="5b944d74-38ac-4e01-9094-681b3a12cae9" providerId="ADAL" clId="{CCC52EC6-FF4E-481A-A21E-73AD4245335F}" dt="2021-09-24T12:47:58.429" v="280" actId="164"/>
          <ac:grpSpMkLst>
            <pc:docMk/>
            <pc:sldMk cId="353976424" sldId="396"/>
            <ac:grpSpMk id="3" creationId="{4366FBE9-EC58-43B7-A255-8533E2081C05}"/>
          </ac:grpSpMkLst>
        </pc:grpChg>
        <pc:cxnChg chg="mod">
          <ac:chgData name="Foolen-Torgerson, Kirstin" userId="5b944d74-38ac-4e01-9094-681b3a12cae9" providerId="ADAL" clId="{CCC52EC6-FF4E-481A-A21E-73AD4245335F}" dt="2021-09-24T12:47:58.429" v="280" actId="164"/>
          <ac:cxnSpMkLst>
            <pc:docMk/>
            <pc:sldMk cId="353976424" sldId="396"/>
            <ac:cxnSpMk id="12" creationId="{93F40EFD-CC74-4BC9-92E9-843EA1F5AD27}"/>
          </ac:cxnSpMkLst>
        </pc:cxnChg>
        <pc:cxnChg chg="mod">
          <ac:chgData name="Foolen-Torgerson, Kirstin" userId="5b944d74-38ac-4e01-9094-681b3a12cae9" providerId="ADAL" clId="{CCC52EC6-FF4E-481A-A21E-73AD4245335F}" dt="2021-09-24T12:47:58.429" v="280" actId="164"/>
          <ac:cxnSpMkLst>
            <pc:docMk/>
            <pc:sldMk cId="353976424" sldId="396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CCC52EC6-FF4E-481A-A21E-73AD4245335F}" dt="2021-09-24T12:47:58.429" v="280" actId="164"/>
          <ac:cxnSpMkLst>
            <pc:docMk/>
            <pc:sldMk cId="353976424" sldId="396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CCC52EC6-FF4E-481A-A21E-73AD4245335F}" dt="2021-09-24T12:47:58.429" v="280" actId="164"/>
          <ac:cxnSpMkLst>
            <pc:docMk/>
            <pc:sldMk cId="353976424" sldId="396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CCC52EC6-FF4E-481A-A21E-73AD4245335F}" dt="2021-09-24T12:47:58.429" v="280" actId="164"/>
          <ac:cxnSpMkLst>
            <pc:docMk/>
            <pc:sldMk cId="353976424" sldId="396"/>
            <ac:cxnSpMk id="85" creationId="{1AFAF185-9DEF-4C28-899E-071D8618561B}"/>
          </ac:cxnSpMkLst>
        </pc:cxnChg>
      </pc:sldChg>
      <pc:sldChg chg="addSp modSp del">
        <pc:chgData name="Foolen-Torgerson, Kirstin" userId="5b944d74-38ac-4e01-9094-681b3a12cae9" providerId="ADAL" clId="{CCC52EC6-FF4E-481A-A21E-73AD4245335F}" dt="2021-09-24T12:47:15.086" v="275" actId="47"/>
        <pc:sldMkLst>
          <pc:docMk/>
          <pc:sldMk cId="865923887" sldId="397"/>
        </pc:sldMkLst>
        <pc:spChg chg="mod">
          <ac:chgData name="Foolen-Torgerson, Kirstin" userId="5b944d74-38ac-4e01-9094-681b3a12cae9" providerId="ADAL" clId="{CCC52EC6-FF4E-481A-A21E-73AD4245335F}" dt="2021-09-24T12:46:28.596" v="258" actId="164"/>
          <ac:spMkLst>
            <pc:docMk/>
            <pc:sldMk cId="865923887" sldId="397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CCC52EC6-FF4E-481A-A21E-73AD4245335F}" dt="2021-09-24T12:46:28.596" v="258" actId="164"/>
          <ac:spMkLst>
            <pc:docMk/>
            <pc:sldMk cId="865923887" sldId="397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CCC52EC6-FF4E-481A-A21E-73AD4245335F}" dt="2021-09-24T12:46:28.596" v="258" actId="164"/>
          <ac:spMkLst>
            <pc:docMk/>
            <pc:sldMk cId="865923887" sldId="397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CCC52EC6-FF4E-481A-A21E-73AD4245335F}" dt="2021-09-24T12:46:28.596" v="258" actId="164"/>
          <ac:spMkLst>
            <pc:docMk/>
            <pc:sldMk cId="865923887" sldId="397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CCC52EC6-FF4E-481A-A21E-73AD4245335F}" dt="2021-09-24T12:46:28.596" v="258" actId="164"/>
          <ac:spMkLst>
            <pc:docMk/>
            <pc:sldMk cId="865923887" sldId="397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CCC52EC6-FF4E-481A-A21E-73AD4245335F}" dt="2021-09-24T12:46:28.596" v="258" actId="164"/>
          <ac:spMkLst>
            <pc:docMk/>
            <pc:sldMk cId="865923887" sldId="397"/>
            <ac:spMk id="84" creationId="{499930EB-C32A-4AC0-8FF4-F0EB0433098D}"/>
          </ac:spMkLst>
        </pc:spChg>
        <pc:grpChg chg="add mod">
          <ac:chgData name="Foolen-Torgerson, Kirstin" userId="5b944d74-38ac-4e01-9094-681b3a12cae9" providerId="ADAL" clId="{CCC52EC6-FF4E-481A-A21E-73AD4245335F}" dt="2021-09-24T12:46:28.596" v="258" actId="164"/>
          <ac:grpSpMkLst>
            <pc:docMk/>
            <pc:sldMk cId="865923887" sldId="397"/>
            <ac:grpSpMk id="3" creationId="{959FFF58-9D1C-4865-81CE-B036C3BCA992}"/>
          </ac:grpSpMkLst>
        </pc:grpChg>
        <pc:cxnChg chg="mod">
          <ac:chgData name="Foolen-Torgerson, Kirstin" userId="5b944d74-38ac-4e01-9094-681b3a12cae9" providerId="ADAL" clId="{CCC52EC6-FF4E-481A-A21E-73AD4245335F}" dt="2021-09-24T12:46:28.596" v="258" actId="164"/>
          <ac:cxnSpMkLst>
            <pc:docMk/>
            <pc:sldMk cId="865923887" sldId="397"/>
            <ac:cxnSpMk id="12" creationId="{93F40EFD-CC74-4BC9-92E9-843EA1F5AD27}"/>
          </ac:cxnSpMkLst>
        </pc:cxnChg>
        <pc:cxnChg chg="mod">
          <ac:chgData name="Foolen-Torgerson, Kirstin" userId="5b944d74-38ac-4e01-9094-681b3a12cae9" providerId="ADAL" clId="{CCC52EC6-FF4E-481A-A21E-73AD4245335F}" dt="2021-09-24T12:46:28.596" v="258" actId="164"/>
          <ac:cxnSpMkLst>
            <pc:docMk/>
            <pc:sldMk cId="865923887" sldId="397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CCC52EC6-FF4E-481A-A21E-73AD4245335F}" dt="2021-09-24T12:46:28.596" v="258" actId="164"/>
          <ac:cxnSpMkLst>
            <pc:docMk/>
            <pc:sldMk cId="865923887" sldId="397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CCC52EC6-FF4E-481A-A21E-73AD4245335F}" dt="2021-09-24T12:46:28.596" v="258" actId="164"/>
          <ac:cxnSpMkLst>
            <pc:docMk/>
            <pc:sldMk cId="865923887" sldId="397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CCC52EC6-FF4E-481A-A21E-73AD4245335F}" dt="2021-09-24T12:46:28.596" v="258" actId="164"/>
          <ac:cxnSpMkLst>
            <pc:docMk/>
            <pc:sldMk cId="865923887" sldId="397"/>
            <ac:cxnSpMk id="85" creationId="{1AFAF185-9DEF-4C28-899E-071D8618561B}"/>
          </ac:cxnSpMkLst>
        </pc:cxnChg>
      </pc:sldChg>
      <pc:sldChg chg="addSp modSp del">
        <pc:chgData name="Foolen-Torgerson, Kirstin" userId="5b944d74-38ac-4e01-9094-681b3a12cae9" providerId="ADAL" clId="{CCC52EC6-FF4E-481A-A21E-73AD4245335F}" dt="2021-09-24T12:49:15.612" v="309" actId="47"/>
        <pc:sldMkLst>
          <pc:docMk/>
          <pc:sldMk cId="980890777" sldId="398"/>
        </pc:sldMkLst>
        <pc:spChg chg="mod">
          <ac:chgData name="Foolen-Torgerson, Kirstin" userId="5b944d74-38ac-4e01-9094-681b3a12cae9" providerId="ADAL" clId="{CCC52EC6-FF4E-481A-A21E-73AD4245335F}" dt="2021-09-24T12:48:47.204" v="291" actId="164"/>
          <ac:spMkLst>
            <pc:docMk/>
            <pc:sldMk cId="980890777" sldId="398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CCC52EC6-FF4E-481A-A21E-73AD4245335F}" dt="2021-09-24T12:48:47.204" v="291" actId="164"/>
          <ac:spMkLst>
            <pc:docMk/>
            <pc:sldMk cId="980890777" sldId="398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CCC52EC6-FF4E-481A-A21E-73AD4245335F}" dt="2021-09-24T12:48:47.204" v="291" actId="164"/>
          <ac:spMkLst>
            <pc:docMk/>
            <pc:sldMk cId="980890777" sldId="398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CCC52EC6-FF4E-481A-A21E-73AD4245335F}" dt="2021-09-24T12:48:47.204" v="291" actId="164"/>
          <ac:spMkLst>
            <pc:docMk/>
            <pc:sldMk cId="980890777" sldId="398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CCC52EC6-FF4E-481A-A21E-73AD4245335F}" dt="2021-09-24T12:48:47.204" v="291" actId="164"/>
          <ac:spMkLst>
            <pc:docMk/>
            <pc:sldMk cId="980890777" sldId="398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CCC52EC6-FF4E-481A-A21E-73AD4245335F}" dt="2021-09-24T12:48:47.204" v="291" actId="164"/>
          <ac:spMkLst>
            <pc:docMk/>
            <pc:sldMk cId="980890777" sldId="398"/>
            <ac:spMk id="84" creationId="{499930EB-C32A-4AC0-8FF4-F0EB0433098D}"/>
          </ac:spMkLst>
        </pc:spChg>
        <pc:grpChg chg="add mod">
          <ac:chgData name="Foolen-Torgerson, Kirstin" userId="5b944d74-38ac-4e01-9094-681b3a12cae9" providerId="ADAL" clId="{CCC52EC6-FF4E-481A-A21E-73AD4245335F}" dt="2021-09-24T12:48:47.204" v="291" actId="164"/>
          <ac:grpSpMkLst>
            <pc:docMk/>
            <pc:sldMk cId="980890777" sldId="398"/>
            <ac:grpSpMk id="3" creationId="{FEFBBA21-33D9-4BA7-AB3C-B994B710691E}"/>
          </ac:grpSpMkLst>
        </pc:grpChg>
        <pc:cxnChg chg="mod">
          <ac:chgData name="Foolen-Torgerson, Kirstin" userId="5b944d74-38ac-4e01-9094-681b3a12cae9" providerId="ADAL" clId="{CCC52EC6-FF4E-481A-A21E-73AD4245335F}" dt="2021-09-24T12:48:47.204" v="291" actId="164"/>
          <ac:cxnSpMkLst>
            <pc:docMk/>
            <pc:sldMk cId="980890777" sldId="398"/>
            <ac:cxnSpMk id="12" creationId="{93F40EFD-CC74-4BC9-92E9-843EA1F5AD27}"/>
          </ac:cxnSpMkLst>
        </pc:cxnChg>
        <pc:cxnChg chg="mod">
          <ac:chgData name="Foolen-Torgerson, Kirstin" userId="5b944d74-38ac-4e01-9094-681b3a12cae9" providerId="ADAL" clId="{CCC52EC6-FF4E-481A-A21E-73AD4245335F}" dt="2021-09-24T12:48:47.204" v="291" actId="164"/>
          <ac:cxnSpMkLst>
            <pc:docMk/>
            <pc:sldMk cId="980890777" sldId="398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CCC52EC6-FF4E-481A-A21E-73AD4245335F}" dt="2021-09-24T12:48:47.204" v="291" actId="164"/>
          <ac:cxnSpMkLst>
            <pc:docMk/>
            <pc:sldMk cId="980890777" sldId="398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CCC52EC6-FF4E-481A-A21E-73AD4245335F}" dt="2021-09-24T12:48:47.204" v="291" actId="164"/>
          <ac:cxnSpMkLst>
            <pc:docMk/>
            <pc:sldMk cId="980890777" sldId="398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CCC52EC6-FF4E-481A-A21E-73AD4245335F}" dt="2021-09-24T12:48:47.204" v="291" actId="164"/>
          <ac:cxnSpMkLst>
            <pc:docMk/>
            <pc:sldMk cId="980890777" sldId="398"/>
            <ac:cxnSpMk id="85" creationId="{1AFAF185-9DEF-4C28-899E-071D8618561B}"/>
          </ac:cxnSpMkLst>
        </pc:cxnChg>
      </pc:sldChg>
      <pc:sldChg chg="addSp modSp add del">
        <pc:chgData name="Foolen-Torgerson, Kirstin" userId="5b944d74-38ac-4e01-9094-681b3a12cae9" providerId="ADAL" clId="{CCC52EC6-FF4E-481A-A21E-73AD4245335F}" dt="2021-09-24T12:46:00.534" v="255" actId="47"/>
        <pc:sldMkLst>
          <pc:docMk/>
          <pc:sldMk cId="850164106" sldId="399"/>
        </pc:sldMkLst>
        <pc:spChg chg="mod">
          <ac:chgData name="Foolen-Torgerson, Kirstin" userId="5b944d74-38ac-4e01-9094-681b3a12cae9" providerId="ADAL" clId="{CCC52EC6-FF4E-481A-A21E-73AD4245335F}" dt="2021-09-24T12:44:19.415" v="206" actId="164"/>
          <ac:spMkLst>
            <pc:docMk/>
            <pc:sldMk cId="850164106" sldId="399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CCC52EC6-FF4E-481A-A21E-73AD4245335F}" dt="2021-09-24T12:44:19.415" v="206" actId="164"/>
          <ac:spMkLst>
            <pc:docMk/>
            <pc:sldMk cId="850164106" sldId="399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CCC52EC6-FF4E-481A-A21E-73AD4245335F}" dt="2021-09-24T12:44:19.415" v="206" actId="164"/>
          <ac:spMkLst>
            <pc:docMk/>
            <pc:sldMk cId="850164106" sldId="399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CCC52EC6-FF4E-481A-A21E-73AD4245335F}" dt="2021-09-24T12:44:19.415" v="206" actId="164"/>
          <ac:spMkLst>
            <pc:docMk/>
            <pc:sldMk cId="850164106" sldId="399"/>
            <ac:spMk id="84" creationId="{499930EB-C32A-4AC0-8FF4-F0EB0433098D}"/>
          </ac:spMkLst>
        </pc:spChg>
        <pc:spChg chg="mod">
          <ac:chgData name="Foolen-Torgerson, Kirstin" userId="5b944d74-38ac-4e01-9094-681b3a12cae9" providerId="ADAL" clId="{CCC52EC6-FF4E-481A-A21E-73AD4245335F}" dt="2021-09-24T12:44:19.415" v="206" actId="164"/>
          <ac:spMkLst>
            <pc:docMk/>
            <pc:sldMk cId="850164106" sldId="399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CCC52EC6-FF4E-481A-A21E-73AD4245335F}" dt="2021-09-24T12:44:19.415" v="206" actId="164"/>
          <ac:spMkLst>
            <pc:docMk/>
            <pc:sldMk cId="850164106" sldId="399"/>
            <ac:spMk id="108" creationId="{31D39DFA-81B7-489E-9DC5-78D8560A9B8C}"/>
          </ac:spMkLst>
        </pc:spChg>
        <pc:grpChg chg="add mod">
          <ac:chgData name="Foolen-Torgerson, Kirstin" userId="5b944d74-38ac-4e01-9094-681b3a12cae9" providerId="ADAL" clId="{CCC52EC6-FF4E-481A-A21E-73AD4245335F}" dt="2021-09-24T12:44:19.415" v="206" actId="164"/>
          <ac:grpSpMkLst>
            <pc:docMk/>
            <pc:sldMk cId="850164106" sldId="399"/>
            <ac:grpSpMk id="5" creationId="{6C73398C-A100-4219-A7A3-6BDFE4895294}"/>
          </ac:grpSpMkLst>
        </pc:grpChg>
        <pc:cxnChg chg="mod">
          <ac:chgData name="Foolen-Torgerson, Kirstin" userId="5b944d74-38ac-4e01-9094-681b3a12cae9" providerId="ADAL" clId="{CCC52EC6-FF4E-481A-A21E-73AD4245335F}" dt="2021-09-24T12:44:19.415" v="206" actId="164"/>
          <ac:cxnSpMkLst>
            <pc:docMk/>
            <pc:sldMk cId="850164106" sldId="399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CCC52EC6-FF4E-481A-A21E-73AD4245335F}" dt="2021-09-24T12:44:19.415" v="206" actId="164"/>
          <ac:cxnSpMkLst>
            <pc:docMk/>
            <pc:sldMk cId="850164106" sldId="399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CCC52EC6-FF4E-481A-A21E-73AD4245335F}" dt="2021-09-24T12:44:19.415" v="206" actId="164"/>
          <ac:cxnSpMkLst>
            <pc:docMk/>
            <pc:sldMk cId="850164106" sldId="399"/>
            <ac:cxnSpMk id="85" creationId="{1AFAF185-9DEF-4C28-899E-071D8618561B}"/>
          </ac:cxnSpMkLst>
        </pc:cxnChg>
        <pc:cxnChg chg="mod">
          <ac:chgData name="Foolen-Torgerson, Kirstin" userId="5b944d74-38ac-4e01-9094-681b3a12cae9" providerId="ADAL" clId="{CCC52EC6-FF4E-481A-A21E-73AD4245335F}" dt="2021-09-24T12:44:19.415" v="206" actId="164"/>
          <ac:cxnSpMkLst>
            <pc:docMk/>
            <pc:sldMk cId="850164106" sldId="399"/>
            <ac:cxnSpMk id="96" creationId="{FEDF2D38-9668-4092-BF27-0F24F989CE19}"/>
          </ac:cxnSpMkLst>
        </pc:cxnChg>
        <pc:cxnChg chg="mod">
          <ac:chgData name="Foolen-Torgerson, Kirstin" userId="5b944d74-38ac-4e01-9094-681b3a12cae9" providerId="ADAL" clId="{CCC52EC6-FF4E-481A-A21E-73AD4245335F}" dt="2021-09-24T12:44:19.415" v="206" actId="164"/>
          <ac:cxnSpMkLst>
            <pc:docMk/>
            <pc:sldMk cId="850164106" sldId="399"/>
            <ac:cxnSpMk id="106" creationId="{EF6493B4-4852-4633-A376-9259E5FC4826}"/>
          </ac:cxnSpMkLst>
        </pc:cxnChg>
      </pc:sldChg>
      <pc:sldChg chg="del">
        <pc:chgData name="Foolen-Torgerson, Kirstin" userId="5b944d74-38ac-4e01-9094-681b3a12cae9" providerId="ADAL" clId="{CCC52EC6-FF4E-481A-A21E-73AD4245335F}" dt="2021-09-24T12:42:40.041" v="195" actId="47"/>
        <pc:sldMkLst>
          <pc:docMk/>
          <pc:sldMk cId="3732300543" sldId="400"/>
        </pc:sldMkLst>
      </pc:sldChg>
      <pc:sldChg chg="addSp modSp add del">
        <pc:chgData name="Foolen-Torgerson, Kirstin" userId="5b944d74-38ac-4e01-9094-681b3a12cae9" providerId="ADAL" clId="{CCC52EC6-FF4E-481A-A21E-73AD4245335F}" dt="2021-09-24T12:42:37.439" v="194" actId="47"/>
        <pc:sldMkLst>
          <pc:docMk/>
          <pc:sldMk cId="3701004414" sldId="402"/>
        </pc:sldMkLst>
        <pc:spChg chg="mod">
          <ac:chgData name="Foolen-Torgerson, Kirstin" userId="5b944d74-38ac-4e01-9094-681b3a12cae9" providerId="ADAL" clId="{CCC52EC6-FF4E-481A-A21E-73AD4245335F}" dt="2021-09-24T12:39:57.806" v="160" actId="164"/>
          <ac:spMkLst>
            <pc:docMk/>
            <pc:sldMk cId="3701004414" sldId="402"/>
            <ac:spMk id="10" creationId="{1E22CF76-8E16-44E4-94E0-CC03F34AB9BC}"/>
          </ac:spMkLst>
        </pc:spChg>
        <pc:spChg chg="mod">
          <ac:chgData name="Foolen-Torgerson, Kirstin" userId="5b944d74-38ac-4e01-9094-681b3a12cae9" providerId="ADAL" clId="{CCC52EC6-FF4E-481A-A21E-73AD4245335F}" dt="2021-09-24T12:39:57.806" v="160" actId="164"/>
          <ac:spMkLst>
            <pc:docMk/>
            <pc:sldMk cId="3701004414" sldId="402"/>
            <ac:spMk id="11" creationId="{6B1EA277-403E-47B7-857F-E6170C0EC5A4}"/>
          </ac:spMkLst>
        </pc:spChg>
        <pc:spChg chg="mod">
          <ac:chgData name="Foolen-Torgerson, Kirstin" userId="5b944d74-38ac-4e01-9094-681b3a12cae9" providerId="ADAL" clId="{CCC52EC6-FF4E-481A-A21E-73AD4245335F}" dt="2021-09-24T12:39:57.806" v="160" actId="164"/>
          <ac:spMkLst>
            <pc:docMk/>
            <pc:sldMk cId="3701004414" sldId="402"/>
            <ac:spMk id="14" creationId="{0292196D-1560-41CE-B13D-BB21571EC848}"/>
          </ac:spMkLst>
        </pc:spChg>
        <pc:spChg chg="mod">
          <ac:chgData name="Foolen-Torgerson, Kirstin" userId="5b944d74-38ac-4e01-9094-681b3a12cae9" providerId="ADAL" clId="{CCC52EC6-FF4E-481A-A21E-73AD4245335F}" dt="2021-09-24T12:39:57.806" v="160" actId="164"/>
          <ac:spMkLst>
            <pc:docMk/>
            <pc:sldMk cId="3701004414" sldId="402"/>
            <ac:spMk id="30" creationId="{7C889912-5C44-4297-8846-EFB8DA69A617}"/>
          </ac:spMkLst>
        </pc:spChg>
        <pc:spChg chg="mod">
          <ac:chgData name="Foolen-Torgerson, Kirstin" userId="5b944d74-38ac-4e01-9094-681b3a12cae9" providerId="ADAL" clId="{CCC52EC6-FF4E-481A-A21E-73AD4245335F}" dt="2021-09-24T12:39:57.806" v="160" actId="164"/>
          <ac:spMkLst>
            <pc:docMk/>
            <pc:sldMk cId="3701004414" sldId="402"/>
            <ac:spMk id="82" creationId="{56A43133-AE62-4D35-818C-1A41C05FD3FA}"/>
          </ac:spMkLst>
        </pc:spChg>
        <pc:spChg chg="mod">
          <ac:chgData name="Foolen-Torgerson, Kirstin" userId="5b944d74-38ac-4e01-9094-681b3a12cae9" providerId="ADAL" clId="{CCC52EC6-FF4E-481A-A21E-73AD4245335F}" dt="2021-09-24T12:39:57.806" v="160" actId="164"/>
          <ac:spMkLst>
            <pc:docMk/>
            <pc:sldMk cId="3701004414" sldId="402"/>
            <ac:spMk id="84" creationId="{499930EB-C32A-4AC0-8FF4-F0EB0433098D}"/>
          </ac:spMkLst>
        </pc:spChg>
        <pc:grpChg chg="add mod">
          <ac:chgData name="Foolen-Torgerson, Kirstin" userId="5b944d74-38ac-4e01-9094-681b3a12cae9" providerId="ADAL" clId="{CCC52EC6-FF4E-481A-A21E-73AD4245335F}" dt="2021-09-24T12:39:57.806" v="160" actId="164"/>
          <ac:grpSpMkLst>
            <pc:docMk/>
            <pc:sldMk cId="3701004414" sldId="402"/>
            <ac:grpSpMk id="4" creationId="{9A579ECF-6871-4DDC-A0AB-B3D2A0E4431B}"/>
          </ac:grpSpMkLst>
        </pc:grpChg>
        <pc:cxnChg chg="mod">
          <ac:chgData name="Foolen-Torgerson, Kirstin" userId="5b944d74-38ac-4e01-9094-681b3a12cae9" providerId="ADAL" clId="{CCC52EC6-FF4E-481A-A21E-73AD4245335F}" dt="2021-09-24T12:39:57.806" v="160" actId="164"/>
          <ac:cxnSpMkLst>
            <pc:docMk/>
            <pc:sldMk cId="3701004414" sldId="402"/>
            <ac:cxnSpMk id="12" creationId="{93F40EFD-CC74-4BC9-92E9-843EA1F5AD27}"/>
          </ac:cxnSpMkLst>
        </pc:cxnChg>
        <pc:cxnChg chg="mod">
          <ac:chgData name="Foolen-Torgerson, Kirstin" userId="5b944d74-38ac-4e01-9094-681b3a12cae9" providerId="ADAL" clId="{CCC52EC6-FF4E-481A-A21E-73AD4245335F}" dt="2021-09-24T12:39:57.806" v="160" actId="164"/>
          <ac:cxnSpMkLst>
            <pc:docMk/>
            <pc:sldMk cId="3701004414" sldId="402"/>
            <ac:cxnSpMk id="13" creationId="{B30531BA-AA41-468F-BEFF-00DD73C1D13C}"/>
          </ac:cxnSpMkLst>
        </pc:cxnChg>
        <pc:cxnChg chg="mod">
          <ac:chgData name="Foolen-Torgerson, Kirstin" userId="5b944d74-38ac-4e01-9094-681b3a12cae9" providerId="ADAL" clId="{CCC52EC6-FF4E-481A-A21E-73AD4245335F}" dt="2021-09-24T12:39:57.806" v="160" actId="164"/>
          <ac:cxnSpMkLst>
            <pc:docMk/>
            <pc:sldMk cId="3701004414" sldId="402"/>
            <ac:cxnSpMk id="78" creationId="{07942E63-D6D8-4D74-A1AD-C3D080EA4F3C}"/>
          </ac:cxnSpMkLst>
        </pc:cxnChg>
        <pc:cxnChg chg="mod">
          <ac:chgData name="Foolen-Torgerson, Kirstin" userId="5b944d74-38ac-4e01-9094-681b3a12cae9" providerId="ADAL" clId="{CCC52EC6-FF4E-481A-A21E-73AD4245335F}" dt="2021-09-24T12:39:57.806" v="160" actId="164"/>
          <ac:cxnSpMkLst>
            <pc:docMk/>
            <pc:sldMk cId="3701004414" sldId="402"/>
            <ac:cxnSpMk id="83" creationId="{CF8F6A33-41B3-44B7-A9D1-0FAC243D8B8F}"/>
          </ac:cxnSpMkLst>
        </pc:cxnChg>
        <pc:cxnChg chg="mod">
          <ac:chgData name="Foolen-Torgerson, Kirstin" userId="5b944d74-38ac-4e01-9094-681b3a12cae9" providerId="ADAL" clId="{CCC52EC6-FF4E-481A-A21E-73AD4245335F}" dt="2021-09-24T12:39:57.806" v="160" actId="164"/>
          <ac:cxnSpMkLst>
            <pc:docMk/>
            <pc:sldMk cId="3701004414" sldId="402"/>
            <ac:cxnSpMk id="85" creationId="{1AFAF185-9DEF-4C28-899E-071D8618561B}"/>
          </ac:cxnSpMkLst>
        </pc:cxnChg>
      </pc:sldChg>
      <pc:sldChg chg="addSp delSp modSp del mod">
        <pc:chgData name="Foolen-Torgerson, Kirstin" userId="5b944d74-38ac-4e01-9094-681b3a12cae9" providerId="ADAL" clId="{CCC52EC6-FF4E-481A-A21E-73AD4245335F}" dt="2021-09-24T12:38:15.996" v="158" actId="47"/>
        <pc:sldMkLst>
          <pc:docMk/>
          <pc:sldMk cId="3853025509" sldId="403"/>
        </pc:sldMkLst>
        <pc:spChg chg="del mod">
          <ac:chgData name="Foolen-Torgerson, Kirstin" userId="5b944d74-38ac-4e01-9094-681b3a12cae9" providerId="ADAL" clId="{CCC52EC6-FF4E-481A-A21E-73AD4245335F}" dt="2021-09-24T12:37:38.228" v="152" actId="21"/>
          <ac:spMkLst>
            <pc:docMk/>
            <pc:sldMk cId="3853025509" sldId="403"/>
            <ac:spMk id="2" creationId="{BD9A14E3-407D-41D4-AEB0-BB3D413864CD}"/>
          </ac:spMkLst>
        </pc:spChg>
        <pc:spChg chg="add mod">
          <ac:chgData name="Foolen-Torgerson, Kirstin" userId="5b944d74-38ac-4e01-9094-681b3a12cae9" providerId="ADAL" clId="{CCC52EC6-FF4E-481A-A21E-73AD4245335F}" dt="2021-09-24T12:37:38.228" v="152" actId="21"/>
          <ac:spMkLst>
            <pc:docMk/>
            <pc:sldMk cId="3853025509" sldId="403"/>
            <ac:spMk id="7" creationId="{BE97FF67-AE34-4DE3-904E-79998A3532BC}"/>
          </ac:spMkLst>
        </pc:spChg>
      </pc:sldChg>
      <pc:sldChg chg="addSp delSp modSp del mod">
        <pc:chgData name="Foolen-Torgerson, Kirstin" userId="5b944d74-38ac-4e01-9094-681b3a12cae9" providerId="ADAL" clId="{CCC52EC6-FF4E-481A-A21E-73AD4245335F}" dt="2021-09-28T12:43:41.102" v="777" actId="47"/>
        <pc:sldMkLst>
          <pc:docMk/>
          <pc:sldMk cId="326786219" sldId="404"/>
        </pc:sldMkLst>
        <pc:spChg chg="del">
          <ac:chgData name="Foolen-Torgerson, Kirstin" userId="5b944d74-38ac-4e01-9094-681b3a12cae9" providerId="ADAL" clId="{CCC52EC6-FF4E-481A-A21E-73AD4245335F}" dt="2021-09-28T07:07:52.825" v="489" actId="478"/>
          <ac:spMkLst>
            <pc:docMk/>
            <pc:sldMk cId="326786219" sldId="404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52.825" v="489" actId="478"/>
          <ac:spMkLst>
            <pc:docMk/>
            <pc:sldMk cId="326786219" sldId="404"/>
            <ac:spMk id="150" creationId="{C437AB5D-7B5F-4BF9-98B8-75F3C4A49D04}"/>
          </ac:spMkLst>
        </pc:spChg>
        <pc:graphicFrameChg chg="add del">
          <ac:chgData name="Foolen-Torgerson, Kirstin" userId="5b944d74-38ac-4e01-9094-681b3a12cae9" providerId="ADAL" clId="{CCC52EC6-FF4E-481A-A21E-73AD4245335F}" dt="2021-09-28T12:43:37.862" v="776" actId="478"/>
          <ac:graphicFrameMkLst>
            <pc:docMk/>
            <pc:sldMk cId="326786219" sldId="404"/>
            <ac:graphicFrameMk id="56" creationId="{6FB799CE-CD0A-458C-A945-5E424EDFC565}"/>
          </ac:graphicFrameMkLst>
        </pc:graphicFrameChg>
        <pc:graphicFrameChg chg="mod modGraphic">
          <ac:chgData name="Foolen-Torgerson, Kirstin" userId="5b944d74-38ac-4e01-9094-681b3a12cae9" providerId="ADAL" clId="{CCC52EC6-FF4E-481A-A21E-73AD4245335F}" dt="2021-09-28T10:36:41.739" v="774" actId="207"/>
          <ac:graphicFrameMkLst>
            <pc:docMk/>
            <pc:sldMk cId="326786219" sldId="404"/>
            <ac:graphicFrameMk id="57" creationId="{8FE7D575-4076-4B2F-B16F-C69BC552B90F}"/>
          </ac:graphicFrameMkLst>
        </pc:graphicFrameChg>
        <pc:cxnChg chg="del">
          <ac:chgData name="Foolen-Torgerson, Kirstin" userId="5b944d74-38ac-4e01-9094-681b3a12cae9" providerId="ADAL" clId="{CCC52EC6-FF4E-481A-A21E-73AD4245335F}" dt="2021-09-28T07:07:52.825" v="489" actId="478"/>
          <ac:cxnSpMkLst>
            <pc:docMk/>
            <pc:sldMk cId="326786219" sldId="404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52.825" v="489" actId="478"/>
          <ac:cxnSpMkLst>
            <pc:docMk/>
            <pc:sldMk cId="326786219" sldId="404"/>
            <ac:cxnSpMk id="144" creationId="{3DE38A07-56E3-466C-8D99-EC32A50DAD61}"/>
          </ac:cxnSpMkLst>
        </pc:cxnChg>
      </pc:sldChg>
      <pc:sldChg chg="addSp delSp modSp mod">
        <pc:chgData name="Foolen-Torgerson, Kirstin" userId="5b944d74-38ac-4e01-9094-681b3a12cae9" providerId="ADAL" clId="{CCC52EC6-FF4E-481A-A21E-73AD4245335F}" dt="2021-09-29T07:04:01.274" v="1438"/>
        <pc:sldMkLst>
          <pc:docMk/>
          <pc:sldMk cId="3856680469" sldId="405"/>
        </pc:sldMkLst>
        <pc:spChg chg="del">
          <ac:chgData name="Foolen-Torgerson, Kirstin" userId="5b944d74-38ac-4e01-9094-681b3a12cae9" providerId="ADAL" clId="{CCC52EC6-FF4E-481A-A21E-73AD4245335F}" dt="2021-09-28T07:07:42.599" v="487" actId="478"/>
          <ac:spMkLst>
            <pc:docMk/>
            <pc:sldMk cId="3856680469" sldId="405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42.599" v="487" actId="478"/>
          <ac:spMkLst>
            <pc:docMk/>
            <pc:sldMk cId="3856680469" sldId="405"/>
            <ac:spMk id="150" creationId="{C437AB5D-7B5F-4BF9-98B8-75F3C4A49D04}"/>
          </ac:spMkLst>
        </pc:spChg>
        <pc:graphicFrameChg chg="modGraphic">
          <ac:chgData name="Foolen-Torgerson, Kirstin" userId="5b944d74-38ac-4e01-9094-681b3a12cae9" providerId="ADAL" clId="{CCC52EC6-FF4E-481A-A21E-73AD4245335F}" dt="2021-09-28T09:48:00.960" v="746" actId="207"/>
          <ac:graphicFrameMkLst>
            <pc:docMk/>
            <pc:sldMk cId="3856680469" sldId="405"/>
            <ac:graphicFrameMk id="56" creationId="{6FB799CE-CD0A-458C-A945-5E424EDFC565}"/>
          </ac:graphicFrameMkLst>
        </pc:graphicFrameChg>
        <pc:graphicFrameChg chg="mod modGraphic">
          <ac:chgData name="Foolen-Torgerson, Kirstin" userId="5b944d74-38ac-4e01-9094-681b3a12cae9" providerId="ADAL" clId="{CCC52EC6-FF4E-481A-A21E-73AD4245335F}" dt="2021-09-28T09:47:10.847" v="744" actId="207"/>
          <ac:graphicFrameMkLst>
            <pc:docMk/>
            <pc:sldMk cId="3856680469" sldId="405"/>
            <ac:graphicFrameMk id="57" creationId="{8FE7D575-4076-4B2F-B16F-C69BC552B90F}"/>
          </ac:graphicFrameMkLst>
        </pc:graphicFrameChg>
        <pc:picChg chg="add mod">
          <ac:chgData name="Foolen-Torgerson, Kirstin" userId="5b944d74-38ac-4e01-9094-681b3a12cae9" providerId="ADAL" clId="{CCC52EC6-FF4E-481A-A21E-73AD4245335F}" dt="2021-09-29T07:04:01.274" v="1438"/>
          <ac:picMkLst>
            <pc:docMk/>
            <pc:sldMk cId="3856680469" sldId="405"/>
            <ac:picMk id="3" creationId="{41DC2231-F10C-4AAC-A6F5-7ED0A336D3C9}"/>
          </ac:picMkLst>
        </pc:picChg>
        <pc:inkChg chg="add">
          <ac:chgData name="Foolen-Torgerson, Kirstin" userId="5b944d74-38ac-4e01-9094-681b3a12cae9" providerId="ADAL" clId="{CCC52EC6-FF4E-481A-A21E-73AD4245335F}" dt="2021-09-29T07:04:01.274" v="1438"/>
          <ac:inkMkLst>
            <pc:docMk/>
            <pc:sldMk cId="3856680469" sldId="405"/>
            <ac:inkMk id="2" creationId="{75FD2A3C-F93B-4959-9B1E-D1DBE78B2A75}"/>
          </ac:inkMkLst>
        </pc:inkChg>
        <pc:cxnChg chg="del">
          <ac:chgData name="Foolen-Torgerson, Kirstin" userId="5b944d74-38ac-4e01-9094-681b3a12cae9" providerId="ADAL" clId="{CCC52EC6-FF4E-481A-A21E-73AD4245335F}" dt="2021-09-28T07:07:42.599" v="487" actId="478"/>
          <ac:cxnSpMkLst>
            <pc:docMk/>
            <pc:sldMk cId="3856680469" sldId="405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42.599" v="487" actId="478"/>
          <ac:cxnSpMkLst>
            <pc:docMk/>
            <pc:sldMk cId="3856680469" sldId="405"/>
            <ac:cxnSpMk id="144" creationId="{3DE38A07-56E3-466C-8D99-EC32A50DAD61}"/>
          </ac:cxnSpMkLst>
        </pc:cxnChg>
      </pc:sldChg>
      <pc:sldChg chg="addSp delSp modSp mod modTransition modAnim">
        <pc:chgData name="Foolen-Torgerson, Kirstin" userId="5b944d74-38ac-4e01-9094-681b3a12cae9" providerId="ADAL" clId="{CCC52EC6-FF4E-481A-A21E-73AD4245335F}" dt="2021-09-29T06:08:39.519" v="1185"/>
        <pc:sldMkLst>
          <pc:docMk/>
          <pc:sldMk cId="3218282776" sldId="406"/>
        </pc:sldMkLst>
        <pc:spChg chg="add mod">
          <ac:chgData name="Foolen-Torgerson, Kirstin" userId="5b944d74-38ac-4e01-9094-681b3a12cae9" providerId="ADAL" clId="{CCC52EC6-FF4E-481A-A21E-73AD4245335F}" dt="2021-09-29T06:07:03.870" v="1184" actId="14100"/>
          <ac:spMkLst>
            <pc:docMk/>
            <pc:sldMk cId="3218282776" sldId="406"/>
            <ac:spMk id="11" creationId="{78349265-093A-41C6-B0C7-D567BBF122D7}"/>
          </ac:spMkLst>
        </pc:spChg>
        <pc:spChg chg="del">
          <ac:chgData name="Foolen-Torgerson, Kirstin" userId="5b944d74-38ac-4e01-9094-681b3a12cae9" providerId="ADAL" clId="{CCC52EC6-FF4E-481A-A21E-73AD4245335F}" dt="2021-09-24T12:23:05.251" v="8" actId="478"/>
          <ac:spMkLst>
            <pc:docMk/>
            <pc:sldMk cId="3218282776" sldId="406"/>
            <ac:spMk id="41" creationId="{97279DE9-EA49-401B-BF35-9D0E112B30B5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44" creationId="{E461F1D3-2CFF-4937-8725-C54CB9F37E43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46" creationId="{A4A3F6C5-DF8A-4C9F-B66A-9FB7BCEA8375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47" creationId="{873DF1AC-E8D5-4E4A-8DE6-F2D76D043790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49" creationId="{420F0250-888B-45CF-8A61-D75465A2B156}"/>
          </ac:spMkLst>
        </pc:spChg>
        <pc:spChg chg="del mod">
          <ac:chgData name="Foolen-Torgerson, Kirstin" userId="5b944d74-38ac-4e01-9094-681b3a12cae9" providerId="ADAL" clId="{CCC52EC6-FF4E-481A-A21E-73AD4245335F}" dt="2021-09-24T12:29:21.186" v="54" actId="478"/>
          <ac:spMkLst>
            <pc:docMk/>
            <pc:sldMk cId="3218282776" sldId="406"/>
            <ac:spMk id="53" creationId="{9CDEBA10-1ECB-4DC6-A334-D00AC87AFD66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55" creationId="{4E74FE9F-20B3-435B-AA86-7AD8B84EC9FE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60" creationId="{1E7C5C2F-2676-4A28-9116-81871C797650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63" creationId="{A30CE82A-F9FD-4AFE-B4B1-BDEDEBE7AC79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69" creationId="{5D722899-D633-449B-BB7A-42882E3319F6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70" creationId="{FC357971-18F4-46F8-B5FB-4D8AAD479D5C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71" creationId="{B4E0F411-D9D4-409F-9FAD-79A1A760EAAC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72" creationId="{7BA329C8-E019-4B56-A078-5EAE3F09F966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73" creationId="{A81727F0-7491-4ACA-9DA1-CF55CC23BA27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75" creationId="{74AF1082-8BBE-4381-AC7C-23B6C8CD9AA5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76" creationId="{A9D2BC40-F944-4DD7-A98A-F7EFE03D65AD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79" creationId="{40330F93-9D25-4B96-9D1F-D91BEB69E8F5}"/>
          </ac:spMkLst>
        </pc:spChg>
        <pc:spChg chg="del mod">
          <ac:chgData name="Foolen-Torgerson, Kirstin" userId="5b944d74-38ac-4e01-9094-681b3a12cae9" providerId="ADAL" clId="{CCC52EC6-FF4E-481A-A21E-73AD4245335F}" dt="2021-09-24T12:27:04.879" v="32" actId="478"/>
          <ac:spMkLst>
            <pc:docMk/>
            <pc:sldMk cId="3218282776" sldId="406"/>
            <ac:spMk id="80" creationId="{B24C3890-085B-435D-8D3B-B81393F9C8E9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88" creationId="{4B5D90DA-67D6-45B4-BF1F-FE7698447880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91" creationId="{8071B206-D107-40CB-A46A-09CB513833D0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95" creationId="{EB14F446-B2CB-494A-B441-07D4E69BAD31}"/>
          </ac:spMkLst>
        </pc:spChg>
        <pc:spChg chg="add del mod">
          <ac:chgData name="Foolen-Torgerson, Kirstin" userId="5b944d74-38ac-4e01-9094-681b3a12cae9" providerId="ADAL" clId="{CCC52EC6-FF4E-481A-A21E-73AD4245335F}" dt="2021-09-24T12:22:29.279" v="1"/>
          <ac:spMkLst>
            <pc:docMk/>
            <pc:sldMk cId="3218282776" sldId="406"/>
            <ac:spMk id="98" creationId="{DBEBD3E3-6916-4BE1-9B5E-86EB52136B55}"/>
          </ac:spMkLst>
        </pc:spChg>
        <pc:spChg chg="add mod">
          <ac:chgData name="Foolen-Torgerson, Kirstin" userId="5b944d74-38ac-4e01-9094-681b3a12cae9" providerId="ADAL" clId="{CCC52EC6-FF4E-481A-A21E-73AD4245335F}" dt="2021-09-24T12:30:16.436" v="69" actId="122"/>
          <ac:spMkLst>
            <pc:docMk/>
            <pc:sldMk cId="3218282776" sldId="406"/>
            <ac:spMk id="103" creationId="{B07EC6A5-8900-47AB-93FF-C09EFFA32D56}"/>
          </ac:spMkLst>
        </pc:spChg>
        <pc:spChg chg="del">
          <ac:chgData name="Foolen-Torgerson, Kirstin" userId="5b944d74-38ac-4e01-9094-681b3a12cae9" providerId="ADAL" clId="{CCC52EC6-FF4E-481A-A21E-73AD4245335F}" dt="2021-09-28T07:07:25.502" v="483" actId="478"/>
          <ac:spMkLst>
            <pc:docMk/>
            <pc:sldMk cId="3218282776" sldId="406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25.502" v="483" actId="478"/>
          <ac:spMkLst>
            <pc:docMk/>
            <pc:sldMk cId="3218282776" sldId="406"/>
            <ac:spMk id="150" creationId="{C437AB5D-7B5F-4BF9-98B8-75F3C4A49D04}"/>
          </ac:spMkLst>
        </pc:spChg>
        <pc:graphicFrameChg chg="mod modGraphic">
          <ac:chgData name="Foolen-Torgerson, Kirstin" userId="5b944d74-38ac-4e01-9094-681b3a12cae9" providerId="ADAL" clId="{CCC52EC6-FF4E-481A-A21E-73AD4245335F}" dt="2021-09-24T12:29:02.777" v="51" actId="207"/>
          <ac:graphicFrameMkLst>
            <pc:docMk/>
            <pc:sldMk cId="3218282776" sldId="406"/>
            <ac:graphicFrameMk id="56" creationId="{6FB799CE-CD0A-458C-A945-5E424EDFC565}"/>
          </ac:graphicFrameMkLst>
        </pc:graphicFrameChg>
        <pc:graphicFrameChg chg="mod modGraphic">
          <ac:chgData name="Foolen-Torgerson, Kirstin" userId="5b944d74-38ac-4e01-9094-681b3a12cae9" providerId="ADAL" clId="{CCC52EC6-FF4E-481A-A21E-73AD4245335F}" dt="2021-09-24T12:28:48.145" v="49" actId="207"/>
          <ac:graphicFrameMkLst>
            <pc:docMk/>
            <pc:sldMk cId="3218282776" sldId="406"/>
            <ac:graphicFrameMk id="57" creationId="{8FE7D575-4076-4B2F-B16F-C69BC552B90F}"/>
          </ac:graphicFrameMkLst>
        </pc:graphicFrameChg>
        <pc:graphicFrameChg chg="add del mod">
          <ac:chgData name="Foolen-Torgerson, Kirstin" userId="5b944d74-38ac-4e01-9094-681b3a12cae9" providerId="ADAL" clId="{CCC52EC6-FF4E-481A-A21E-73AD4245335F}" dt="2021-09-24T12:22:29.279" v="1"/>
          <ac:graphicFrameMkLst>
            <pc:docMk/>
            <pc:sldMk cId="3218282776" sldId="406"/>
            <ac:graphicFrameMk id="101" creationId="{94DED896-04AB-4646-BC69-281D1E8F7842}"/>
          </ac:graphicFrameMkLst>
        </pc:graphicFrameChg>
        <pc:graphicFrameChg chg="add del mod">
          <ac:chgData name="Foolen-Torgerson, Kirstin" userId="5b944d74-38ac-4e01-9094-681b3a12cae9" providerId="ADAL" clId="{CCC52EC6-FF4E-481A-A21E-73AD4245335F}" dt="2021-09-24T12:22:29.279" v="1"/>
          <ac:graphicFrameMkLst>
            <pc:docMk/>
            <pc:sldMk cId="3218282776" sldId="406"/>
            <ac:graphicFrameMk id="102" creationId="{713004A7-E3D1-4B4D-B151-7B132714989E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9T06:01:19.772" v="1139"/>
          <ac:picMkLst>
            <pc:docMk/>
            <pc:sldMk cId="3218282776" sldId="406"/>
            <ac:picMk id="3" creationId="{ECD10AE3-DE47-456B-B710-B0335C65E8BE}"/>
          </ac:picMkLst>
        </pc:picChg>
        <pc:picChg chg="add del mod">
          <ac:chgData name="Foolen-Torgerson, Kirstin" userId="5b944d74-38ac-4e01-9094-681b3a12cae9" providerId="ADAL" clId="{CCC52EC6-FF4E-481A-A21E-73AD4245335F}" dt="2021-09-29T06:03:08.765" v="1141"/>
          <ac:picMkLst>
            <pc:docMk/>
            <pc:sldMk cId="3218282776" sldId="406"/>
            <ac:picMk id="6" creationId="{612A7BC3-DEB5-4D3D-83E3-EE1584C4D1D9}"/>
          </ac:picMkLst>
        </pc:picChg>
        <pc:picChg chg="add del mod">
          <ac:chgData name="Foolen-Torgerson, Kirstin" userId="5b944d74-38ac-4e01-9094-681b3a12cae9" providerId="ADAL" clId="{CCC52EC6-FF4E-481A-A21E-73AD4245335F}" dt="2021-09-29T06:04:49.282" v="1144"/>
          <ac:picMkLst>
            <pc:docMk/>
            <pc:sldMk cId="3218282776" sldId="406"/>
            <ac:picMk id="9" creationId="{864EFCEF-7120-43EB-B459-64400EBE6317}"/>
          </ac:picMkLst>
        </pc:picChg>
        <pc:picChg chg="add mod">
          <ac:chgData name="Foolen-Torgerson, Kirstin" userId="5b944d74-38ac-4e01-9094-681b3a12cae9" providerId="ADAL" clId="{CCC52EC6-FF4E-481A-A21E-73AD4245335F}" dt="2021-09-29T06:08:39.519" v="1185"/>
          <ac:picMkLst>
            <pc:docMk/>
            <pc:sldMk cId="3218282776" sldId="406"/>
            <ac:picMk id="13" creationId="{5FDDBB71-D7B9-432A-8EEC-4E4901F6518C}"/>
          </ac:picMkLst>
        </pc:picChg>
        <pc:inkChg chg="add del">
          <ac:chgData name="Foolen-Torgerson, Kirstin" userId="5b944d74-38ac-4e01-9094-681b3a12cae9" providerId="ADAL" clId="{CCC52EC6-FF4E-481A-A21E-73AD4245335F}" dt="2021-09-29T06:01:19.772" v="1139"/>
          <ac:inkMkLst>
            <pc:docMk/>
            <pc:sldMk cId="3218282776" sldId="406"/>
            <ac:inkMk id="2" creationId="{FC8EDAAB-0B12-4C0C-A7A5-FFC65A028525}"/>
          </ac:inkMkLst>
        </pc:inkChg>
        <pc:inkChg chg="add del">
          <ac:chgData name="Foolen-Torgerson, Kirstin" userId="5b944d74-38ac-4e01-9094-681b3a12cae9" providerId="ADAL" clId="{CCC52EC6-FF4E-481A-A21E-73AD4245335F}" dt="2021-09-29T06:03:08.765" v="1141"/>
          <ac:inkMkLst>
            <pc:docMk/>
            <pc:sldMk cId="3218282776" sldId="406"/>
            <ac:inkMk id="4" creationId="{676F2D1D-9C75-4FF8-92CD-2E6AAA92E37B}"/>
          </ac:inkMkLst>
        </pc:inkChg>
        <pc:inkChg chg="add del mod">
          <ac:chgData name="Foolen-Torgerson, Kirstin" userId="5b944d74-38ac-4e01-9094-681b3a12cae9" providerId="ADAL" clId="{CCC52EC6-FF4E-481A-A21E-73AD4245335F}" dt="2021-09-29T06:05:12.179" v="1146" actId="478"/>
          <ac:inkMkLst>
            <pc:docMk/>
            <pc:sldMk cId="3218282776" sldId="406"/>
            <ac:inkMk id="7" creationId="{F0EB4804-65AA-4146-B225-7DB425E85069}"/>
          </ac:inkMkLst>
        </pc:inkChg>
        <pc:inkChg chg="add del mod">
          <ac:chgData name="Foolen-Torgerson, Kirstin" userId="5b944d74-38ac-4e01-9094-681b3a12cae9" providerId="ADAL" clId="{CCC52EC6-FF4E-481A-A21E-73AD4245335F}" dt="2021-09-29T06:05:13.873" v="1148" actId="478"/>
          <ac:inkMkLst>
            <pc:docMk/>
            <pc:sldMk cId="3218282776" sldId="406"/>
            <ac:inkMk id="8" creationId="{99EC2B59-54C3-45A2-9F09-8897672A61A5}"/>
          </ac:inkMkLst>
        </pc:inkChg>
        <pc:inkChg chg="add">
          <ac:chgData name="Foolen-Torgerson, Kirstin" userId="5b944d74-38ac-4e01-9094-681b3a12cae9" providerId="ADAL" clId="{CCC52EC6-FF4E-481A-A21E-73AD4245335F}" dt="2021-09-29T06:08:39.519" v="1185"/>
          <ac:inkMkLst>
            <pc:docMk/>
            <pc:sldMk cId="3218282776" sldId="406"/>
            <ac:inkMk id="12" creationId="{5AB97DF3-8434-4EAB-B881-0D0D64C76C8C}"/>
          </ac:inkMkLst>
        </pc:inkChg>
        <pc:cxnChg chg="del mod">
          <ac:chgData name="Foolen-Torgerson, Kirstin" userId="5b944d74-38ac-4e01-9094-681b3a12cae9" providerId="ADAL" clId="{CCC52EC6-FF4E-481A-A21E-73AD4245335F}" dt="2021-09-24T12:29:20.146" v="52" actId="478"/>
          <ac:cxnSpMkLst>
            <pc:docMk/>
            <pc:sldMk cId="3218282776" sldId="406"/>
            <ac:cxnSpMk id="45" creationId="{B1B26A84-351E-44B4-82A4-33248E944E45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48" creationId="{D9C836E9-C3CD-4178-BEFE-A4A7A3064158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51" creationId="{2CD516AB-A2D8-4CEC-8079-132AA757B59D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52" creationId="{8631186E-9347-494D-916F-5475026592B7}"/>
          </ac:cxnSpMkLst>
        </pc:cxnChg>
        <pc:cxnChg chg="del mod">
          <ac:chgData name="Foolen-Torgerson, Kirstin" userId="5b944d74-38ac-4e01-9094-681b3a12cae9" providerId="ADAL" clId="{CCC52EC6-FF4E-481A-A21E-73AD4245335F}" dt="2021-09-24T12:27:05.653" v="33" actId="478"/>
          <ac:cxnSpMkLst>
            <pc:docMk/>
            <pc:sldMk cId="3218282776" sldId="406"/>
            <ac:cxnSpMk id="54" creationId="{04719736-8A08-4F35-A2C0-24DE95DD2A88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58" creationId="{C75C2F06-20AF-4849-ADCE-D407FECE40FD}"/>
          </ac:cxnSpMkLst>
        </pc:cxnChg>
        <pc:cxnChg chg="del mod">
          <ac:chgData name="Foolen-Torgerson, Kirstin" userId="5b944d74-38ac-4e01-9094-681b3a12cae9" providerId="ADAL" clId="{CCC52EC6-FF4E-481A-A21E-73AD4245335F}" dt="2021-09-24T12:27:04.199" v="31" actId="478"/>
          <ac:cxnSpMkLst>
            <pc:docMk/>
            <pc:sldMk cId="3218282776" sldId="406"/>
            <ac:cxnSpMk id="59" creationId="{DB16FC92-C170-409C-B452-AFA5CD74356A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61" creationId="{7CF6171F-8556-4CA2-9186-637CB0A0CA18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62" creationId="{62881C23-016A-49DD-9E38-C79F061FC47B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64" creationId="{A65A4615-04B6-4481-8048-15D621F60092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65" creationId="{5FBCF7C5-B338-46E3-86A6-8BA172ACCE1E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66" creationId="{8A7739F0-4508-4F5B-B5B7-81E3A5EA2014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67" creationId="{8887882E-9CA4-436C-B579-B6D80583C33C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68" creationId="{D0CC4872-DB9F-4DB1-B93C-3B295130729F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74" creationId="{9EB954BE-B0E3-46B4-BFAA-6F795B3CD471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77" creationId="{BF6739AE-2447-484F-9C38-7BE62BBD3157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81" creationId="{016EB365-175F-4959-9303-3AEC595EF583}"/>
          </ac:cxnSpMkLst>
        </pc:cxnChg>
        <pc:cxnChg chg="del mod">
          <ac:chgData name="Foolen-Torgerson, Kirstin" userId="5b944d74-38ac-4e01-9094-681b3a12cae9" providerId="ADAL" clId="{CCC52EC6-FF4E-481A-A21E-73AD4245335F}" dt="2021-09-24T12:23:05.251" v="8" actId="478"/>
          <ac:cxnSpMkLst>
            <pc:docMk/>
            <pc:sldMk cId="3218282776" sldId="406"/>
            <ac:cxnSpMk id="86" creationId="{3600E863-3739-4CA2-B349-0175CB0A7425}"/>
          </ac:cxnSpMkLst>
        </pc:cxnChg>
        <pc:cxnChg chg="del mod">
          <ac:chgData name="Foolen-Torgerson, Kirstin" userId="5b944d74-38ac-4e01-9094-681b3a12cae9" providerId="ADAL" clId="{CCC52EC6-FF4E-481A-A21E-73AD4245335F}" dt="2021-09-24T12:27:03.513" v="30" actId="478"/>
          <ac:cxnSpMkLst>
            <pc:docMk/>
            <pc:sldMk cId="3218282776" sldId="406"/>
            <ac:cxnSpMk id="87" creationId="{B1A8BA39-AFCD-45ED-9C59-B374C3B7CD67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89" creationId="{4B13A0E3-89B3-433E-89EC-7773FB7B07FA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90" creationId="{1A4C8A7E-5E15-4C1A-B5A8-E52144333D49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92" creationId="{D7346850-5D1D-4910-8880-0E6556128655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94" creationId="{4E40DC59-1BD9-47F7-8539-BA8D2BE17415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97" creationId="{70EE663E-0807-4CD9-9188-342DF7B3A466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99" creationId="{056B0406-A9B0-42AC-AE9F-07589E67D12A}"/>
          </ac:cxnSpMkLst>
        </pc:cxnChg>
        <pc:cxnChg chg="add del mod">
          <ac:chgData name="Foolen-Torgerson, Kirstin" userId="5b944d74-38ac-4e01-9094-681b3a12cae9" providerId="ADAL" clId="{CCC52EC6-FF4E-481A-A21E-73AD4245335F}" dt="2021-09-24T12:22:29.279" v="1"/>
          <ac:cxnSpMkLst>
            <pc:docMk/>
            <pc:sldMk cId="3218282776" sldId="406"/>
            <ac:cxnSpMk id="100" creationId="{0EAE1DB7-9AAE-4F52-941D-9E56A63290FB}"/>
          </ac:cxnSpMkLst>
        </pc:cxnChg>
        <pc:cxnChg chg="del">
          <ac:chgData name="Foolen-Torgerson, Kirstin" userId="5b944d74-38ac-4e01-9094-681b3a12cae9" providerId="ADAL" clId="{CCC52EC6-FF4E-481A-A21E-73AD4245335F}" dt="2021-09-28T07:07:25.502" v="483" actId="478"/>
          <ac:cxnSpMkLst>
            <pc:docMk/>
            <pc:sldMk cId="3218282776" sldId="406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25.502" v="483" actId="478"/>
          <ac:cxnSpMkLst>
            <pc:docMk/>
            <pc:sldMk cId="3218282776" sldId="406"/>
            <ac:cxnSpMk id="144" creationId="{3DE38A07-56E3-466C-8D99-EC32A50DAD61}"/>
          </ac:cxnSpMkLst>
        </pc:cxnChg>
      </pc:sldChg>
      <pc:sldChg chg="addSp delSp modSp add mod modTransition modAnim">
        <pc:chgData name="Foolen-Torgerson, Kirstin" userId="5b944d74-38ac-4e01-9094-681b3a12cae9" providerId="ADAL" clId="{CCC52EC6-FF4E-481A-A21E-73AD4245335F}" dt="2021-09-29T06:58:51.860" v="1430"/>
        <pc:sldMkLst>
          <pc:docMk/>
          <pc:sldMk cId="2563906779" sldId="407"/>
        </pc:sldMkLst>
        <pc:spChg chg="del">
          <ac:chgData name="Foolen-Torgerson, Kirstin" userId="5b944d74-38ac-4e01-9094-681b3a12cae9" providerId="ADAL" clId="{CCC52EC6-FF4E-481A-A21E-73AD4245335F}" dt="2021-09-28T07:07:36.734" v="486" actId="478"/>
          <ac:spMkLst>
            <pc:docMk/>
            <pc:sldMk cId="2563906779" sldId="407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36.734" v="486" actId="478"/>
          <ac:spMkLst>
            <pc:docMk/>
            <pc:sldMk cId="2563906779" sldId="407"/>
            <ac:spMk id="150" creationId="{C437AB5D-7B5F-4BF9-98B8-75F3C4A49D04}"/>
          </ac:spMkLst>
        </pc:spChg>
        <pc:graphicFrameChg chg="mod modGraphic">
          <ac:chgData name="Foolen-Torgerson, Kirstin" userId="5b944d74-38ac-4e01-9094-681b3a12cae9" providerId="ADAL" clId="{CCC52EC6-FF4E-481A-A21E-73AD4245335F}" dt="2021-09-28T08:48:56.429" v="529" actId="207"/>
          <ac:graphicFrameMkLst>
            <pc:docMk/>
            <pc:sldMk cId="2563906779" sldId="407"/>
            <ac:graphicFrameMk id="57" creationId="{8FE7D575-4076-4B2F-B16F-C69BC552B90F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9T06:58:25.888" v="1429"/>
          <ac:picMkLst>
            <pc:docMk/>
            <pc:sldMk cId="2563906779" sldId="407"/>
            <ac:picMk id="2" creationId="{3DC391DC-40F1-4AD1-9A1C-9C168F1106A6}"/>
          </ac:picMkLst>
        </pc:picChg>
        <pc:picChg chg="add mod">
          <ac:chgData name="Foolen-Torgerson, Kirstin" userId="5b944d74-38ac-4e01-9094-681b3a12cae9" providerId="ADAL" clId="{CCC52EC6-FF4E-481A-A21E-73AD4245335F}" dt="2021-09-29T06:58:51.860" v="1430"/>
          <ac:picMkLst>
            <pc:docMk/>
            <pc:sldMk cId="2563906779" sldId="407"/>
            <ac:picMk id="4" creationId="{586BDF4E-F48B-49BE-91F5-94D62E682697}"/>
          </ac:picMkLst>
        </pc:picChg>
        <pc:inkChg chg="add">
          <ac:chgData name="Foolen-Torgerson, Kirstin" userId="5b944d74-38ac-4e01-9094-681b3a12cae9" providerId="ADAL" clId="{CCC52EC6-FF4E-481A-A21E-73AD4245335F}" dt="2021-09-29T06:58:51.860" v="1430"/>
          <ac:inkMkLst>
            <pc:docMk/>
            <pc:sldMk cId="2563906779" sldId="407"/>
            <ac:inkMk id="3" creationId="{C5751464-AAE9-4AF6-B650-7EEBEAA8C819}"/>
          </ac:inkMkLst>
        </pc:inkChg>
        <pc:cxnChg chg="del">
          <ac:chgData name="Foolen-Torgerson, Kirstin" userId="5b944d74-38ac-4e01-9094-681b3a12cae9" providerId="ADAL" clId="{CCC52EC6-FF4E-481A-A21E-73AD4245335F}" dt="2021-09-28T07:07:36.734" v="486" actId="478"/>
          <ac:cxnSpMkLst>
            <pc:docMk/>
            <pc:sldMk cId="2563906779" sldId="407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36.734" v="486" actId="478"/>
          <ac:cxnSpMkLst>
            <pc:docMk/>
            <pc:sldMk cId="2563906779" sldId="407"/>
            <ac:cxnSpMk id="144" creationId="{3DE38A07-56E3-466C-8D99-EC32A50DAD61}"/>
          </ac:cxnSpMkLst>
        </pc:cxnChg>
      </pc:sldChg>
      <pc:sldChg chg="addSp delSp modSp add mod modTransition modAnim">
        <pc:chgData name="Foolen-Torgerson, Kirstin" userId="5b944d74-38ac-4e01-9094-681b3a12cae9" providerId="ADAL" clId="{CCC52EC6-FF4E-481A-A21E-73AD4245335F}" dt="2021-09-29T06:36:09.863" v="1379"/>
        <pc:sldMkLst>
          <pc:docMk/>
          <pc:sldMk cId="3179229344" sldId="408"/>
        </pc:sldMkLst>
        <pc:spChg chg="del">
          <ac:chgData name="Foolen-Torgerson, Kirstin" userId="5b944d74-38ac-4e01-9094-681b3a12cae9" providerId="ADAL" clId="{CCC52EC6-FF4E-481A-A21E-73AD4245335F}" dt="2021-09-28T07:07:32.632" v="485" actId="478"/>
          <ac:spMkLst>
            <pc:docMk/>
            <pc:sldMk cId="3179229344" sldId="408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32.632" v="485" actId="478"/>
          <ac:spMkLst>
            <pc:docMk/>
            <pc:sldMk cId="3179229344" sldId="408"/>
            <ac:spMk id="150" creationId="{C437AB5D-7B5F-4BF9-98B8-75F3C4A49D04}"/>
          </ac:spMkLst>
        </pc:spChg>
        <pc:graphicFrameChg chg="mod modGraphic">
          <ac:chgData name="Foolen-Torgerson, Kirstin" userId="5b944d74-38ac-4e01-9094-681b3a12cae9" providerId="ADAL" clId="{CCC52EC6-FF4E-481A-A21E-73AD4245335F}" dt="2021-09-28T08:46:34.878" v="519" actId="207"/>
          <ac:graphicFrameMkLst>
            <pc:docMk/>
            <pc:sldMk cId="3179229344" sldId="408"/>
            <ac:graphicFrameMk id="57" creationId="{8FE7D575-4076-4B2F-B16F-C69BC552B90F}"/>
          </ac:graphicFrameMkLst>
        </pc:graphicFrameChg>
        <pc:picChg chg="add del">
          <ac:chgData name="Foolen-Torgerson, Kirstin" userId="5b944d74-38ac-4e01-9094-681b3a12cae9" providerId="ADAL" clId="{CCC52EC6-FF4E-481A-A21E-73AD4245335F}" dt="2021-09-28T09:15:35.396" v="597"/>
          <ac:picMkLst>
            <pc:docMk/>
            <pc:sldMk cId="3179229344" sldId="408"/>
            <ac:picMk id="2" creationId="{03DB24EF-4F66-4E5C-866B-3CBACB0C3433}"/>
          </ac:picMkLst>
        </pc:picChg>
        <pc:picChg chg="add del mod">
          <ac:chgData name="Foolen-Torgerson, Kirstin" userId="5b944d74-38ac-4e01-9094-681b3a12cae9" providerId="ADAL" clId="{CCC52EC6-FF4E-481A-A21E-73AD4245335F}" dt="2021-09-29T06:35:20.407" v="1378"/>
          <ac:picMkLst>
            <pc:docMk/>
            <pc:sldMk cId="3179229344" sldId="408"/>
            <ac:picMk id="3" creationId="{2AF09036-42BD-425C-8361-0218FA7A75BB}"/>
          </ac:picMkLst>
        </pc:picChg>
        <pc:picChg chg="add mod">
          <ac:chgData name="Foolen-Torgerson, Kirstin" userId="5b944d74-38ac-4e01-9094-681b3a12cae9" providerId="ADAL" clId="{CCC52EC6-FF4E-481A-A21E-73AD4245335F}" dt="2021-09-29T06:36:09.863" v="1379"/>
          <ac:picMkLst>
            <pc:docMk/>
            <pc:sldMk cId="3179229344" sldId="408"/>
            <ac:picMk id="6" creationId="{46C199D0-4C58-4FB9-AB41-40F545614332}"/>
          </ac:picMkLst>
        </pc:picChg>
        <pc:inkChg chg="add del">
          <ac:chgData name="Foolen-Torgerson, Kirstin" userId="5b944d74-38ac-4e01-9094-681b3a12cae9" providerId="ADAL" clId="{CCC52EC6-FF4E-481A-A21E-73AD4245335F}" dt="2021-09-29T06:35:20.407" v="1378"/>
          <ac:inkMkLst>
            <pc:docMk/>
            <pc:sldMk cId="3179229344" sldId="408"/>
            <ac:inkMk id="2" creationId="{7062D153-1B16-4A3B-AF55-4680A24B2D7E}"/>
          </ac:inkMkLst>
        </pc:inkChg>
        <pc:inkChg chg="add">
          <ac:chgData name="Foolen-Torgerson, Kirstin" userId="5b944d74-38ac-4e01-9094-681b3a12cae9" providerId="ADAL" clId="{CCC52EC6-FF4E-481A-A21E-73AD4245335F}" dt="2021-09-29T06:36:09.863" v="1379"/>
          <ac:inkMkLst>
            <pc:docMk/>
            <pc:sldMk cId="3179229344" sldId="408"/>
            <ac:inkMk id="4" creationId="{11F4CA3E-F1DB-4D21-8FA4-D5A0EC6188A9}"/>
          </ac:inkMkLst>
        </pc:inkChg>
        <pc:cxnChg chg="del">
          <ac:chgData name="Foolen-Torgerson, Kirstin" userId="5b944d74-38ac-4e01-9094-681b3a12cae9" providerId="ADAL" clId="{CCC52EC6-FF4E-481A-A21E-73AD4245335F}" dt="2021-09-28T07:07:32.632" v="485" actId="478"/>
          <ac:cxnSpMkLst>
            <pc:docMk/>
            <pc:sldMk cId="3179229344" sldId="408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32.632" v="485" actId="478"/>
          <ac:cxnSpMkLst>
            <pc:docMk/>
            <pc:sldMk cId="3179229344" sldId="408"/>
            <ac:cxnSpMk id="144" creationId="{3DE38A07-56E3-466C-8D99-EC32A50DAD61}"/>
          </ac:cxnSpMkLst>
        </pc:cxnChg>
      </pc:sldChg>
      <pc:sldChg chg="addSp delSp modSp add mod modTransition modAnim">
        <pc:chgData name="Foolen-Torgerson, Kirstin" userId="5b944d74-38ac-4e01-9094-681b3a12cae9" providerId="ADAL" clId="{CCC52EC6-FF4E-481A-A21E-73AD4245335F}" dt="2021-09-29T06:31:36.412" v="1375"/>
        <pc:sldMkLst>
          <pc:docMk/>
          <pc:sldMk cId="2644322293" sldId="409"/>
        </pc:sldMkLst>
        <pc:spChg chg="add mod">
          <ac:chgData name="Foolen-Torgerson, Kirstin" userId="5b944d74-38ac-4e01-9094-681b3a12cae9" providerId="ADAL" clId="{CCC52EC6-FF4E-481A-A21E-73AD4245335F}" dt="2021-09-29T06:22:55.471" v="1234" actId="207"/>
          <ac:spMkLst>
            <pc:docMk/>
            <pc:sldMk cId="2644322293" sldId="409"/>
            <ac:spMk id="6" creationId="{3F006700-5645-44B3-84A8-5C0CF86F9B86}"/>
          </ac:spMkLst>
        </pc:spChg>
        <pc:spChg chg="add del">
          <ac:chgData name="Foolen-Torgerson, Kirstin" userId="5b944d74-38ac-4e01-9094-681b3a12cae9" providerId="ADAL" clId="{CCC52EC6-FF4E-481A-A21E-73AD4245335F}" dt="2021-09-29T06:23:40.412" v="1236" actId="478"/>
          <ac:spMkLst>
            <pc:docMk/>
            <pc:sldMk cId="2644322293" sldId="409"/>
            <ac:spMk id="7" creationId="{F4C9F9E2-4444-428E-974A-BF381E9C14E1}"/>
          </ac:spMkLst>
        </pc:spChg>
        <pc:spChg chg="add mod">
          <ac:chgData name="Foolen-Torgerson, Kirstin" userId="5b944d74-38ac-4e01-9094-681b3a12cae9" providerId="ADAL" clId="{CCC52EC6-FF4E-481A-A21E-73AD4245335F}" dt="2021-09-29T06:25:31.877" v="1359" actId="14429"/>
          <ac:spMkLst>
            <pc:docMk/>
            <pc:sldMk cId="2644322293" sldId="409"/>
            <ac:spMk id="8" creationId="{6A43B6F7-F7F1-4E11-A46F-DEDAA1DD343B}"/>
          </ac:spMkLst>
        </pc:spChg>
        <pc:spChg chg="add del">
          <ac:chgData name="Foolen-Torgerson, Kirstin" userId="5b944d74-38ac-4e01-9094-681b3a12cae9" providerId="ADAL" clId="{CCC52EC6-FF4E-481A-A21E-73AD4245335F}" dt="2021-09-29T06:24:36.585" v="1285" actId="478"/>
          <ac:spMkLst>
            <pc:docMk/>
            <pc:sldMk cId="2644322293" sldId="409"/>
            <ac:spMk id="9" creationId="{CA5EC729-2FAE-4F65-B250-460BFE581C09}"/>
          </ac:spMkLst>
        </pc:spChg>
        <pc:spChg chg="add mod">
          <ac:chgData name="Foolen-Torgerson, Kirstin" userId="5b944d74-38ac-4e01-9094-681b3a12cae9" providerId="ADAL" clId="{CCC52EC6-FF4E-481A-A21E-73AD4245335F}" dt="2021-09-29T06:25:32.725" v="1360" actId="14429"/>
          <ac:spMkLst>
            <pc:docMk/>
            <pc:sldMk cId="2644322293" sldId="409"/>
            <ac:spMk id="11" creationId="{DD6F91A7-3F37-4867-9149-FE8CFC02248E}"/>
          </ac:spMkLst>
        </pc:spChg>
        <pc:spChg chg="del">
          <ac:chgData name="Foolen-Torgerson, Kirstin" userId="5b944d74-38ac-4e01-9094-681b3a12cae9" providerId="ADAL" clId="{CCC52EC6-FF4E-481A-A21E-73AD4245335F}" dt="2021-09-28T07:07:28.935" v="484" actId="478"/>
          <ac:spMkLst>
            <pc:docMk/>
            <pc:sldMk cId="2644322293" sldId="409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28.935" v="484" actId="478"/>
          <ac:spMkLst>
            <pc:docMk/>
            <pc:sldMk cId="2644322293" sldId="409"/>
            <ac:spMk id="150" creationId="{C437AB5D-7B5F-4BF9-98B8-75F3C4A49D04}"/>
          </ac:spMkLst>
        </pc:spChg>
        <pc:picChg chg="add del mod">
          <ac:chgData name="Foolen-Torgerson, Kirstin" userId="5b944d74-38ac-4e01-9094-681b3a12cae9" providerId="ADAL" clId="{CCC52EC6-FF4E-481A-A21E-73AD4245335F}" dt="2021-09-29T06:20:49.275" v="1201"/>
          <ac:picMkLst>
            <pc:docMk/>
            <pc:sldMk cId="2644322293" sldId="409"/>
            <ac:picMk id="2" creationId="{394A9ABF-6E5F-4A60-8C45-FA4817F9E5E7}"/>
          </ac:picMkLst>
        </pc:picChg>
        <pc:picChg chg="add del mod">
          <ac:chgData name="Foolen-Torgerson, Kirstin" userId="5b944d74-38ac-4e01-9094-681b3a12cae9" providerId="ADAL" clId="{CCC52EC6-FF4E-481A-A21E-73AD4245335F}" dt="2021-09-29T06:22:16.673" v="1203"/>
          <ac:picMkLst>
            <pc:docMk/>
            <pc:sldMk cId="2644322293" sldId="409"/>
            <ac:picMk id="4" creationId="{89CE3B00-39A3-43EE-89CD-B0BD4C51F93E}"/>
          </ac:picMkLst>
        </pc:picChg>
        <pc:picChg chg="add del mod">
          <ac:chgData name="Foolen-Torgerson, Kirstin" userId="5b944d74-38ac-4e01-9094-681b3a12cae9" providerId="ADAL" clId="{CCC52EC6-FF4E-481A-A21E-73AD4245335F}" dt="2021-09-29T06:27:00.664" v="1367"/>
          <ac:picMkLst>
            <pc:docMk/>
            <pc:sldMk cId="2644322293" sldId="409"/>
            <ac:picMk id="12" creationId="{05A9B060-8BFC-4527-90E1-140166E0EE0C}"/>
          </ac:picMkLst>
        </pc:picChg>
        <pc:picChg chg="add del mod">
          <ac:chgData name="Foolen-Torgerson, Kirstin" userId="5b944d74-38ac-4e01-9094-681b3a12cae9" providerId="ADAL" clId="{CCC52EC6-FF4E-481A-A21E-73AD4245335F}" dt="2021-09-29T06:28:31.322" v="1369"/>
          <ac:picMkLst>
            <pc:docMk/>
            <pc:sldMk cId="2644322293" sldId="409"/>
            <ac:picMk id="14" creationId="{631C459D-06E3-4025-95D5-590D27E9A750}"/>
          </ac:picMkLst>
        </pc:picChg>
        <pc:picChg chg="add del mod">
          <ac:chgData name="Foolen-Torgerson, Kirstin" userId="5b944d74-38ac-4e01-9094-681b3a12cae9" providerId="ADAL" clId="{CCC52EC6-FF4E-481A-A21E-73AD4245335F}" dt="2021-09-29T06:29:59.934" v="1371"/>
          <ac:picMkLst>
            <pc:docMk/>
            <pc:sldMk cId="2644322293" sldId="409"/>
            <ac:picMk id="16" creationId="{AFD20105-D4C0-4E68-82B4-32A16359B2C7}"/>
          </ac:picMkLst>
        </pc:picChg>
        <pc:picChg chg="add del mod">
          <ac:chgData name="Foolen-Torgerson, Kirstin" userId="5b944d74-38ac-4e01-9094-681b3a12cae9" providerId="ADAL" clId="{CCC52EC6-FF4E-481A-A21E-73AD4245335F}" dt="2021-09-29T06:30:20.713" v="1373"/>
          <ac:picMkLst>
            <pc:docMk/>
            <pc:sldMk cId="2644322293" sldId="409"/>
            <ac:picMk id="17" creationId="{B5EC798A-AEF8-41CD-ACB5-7E1FD73C75E0}"/>
          </ac:picMkLst>
        </pc:picChg>
        <pc:picChg chg="add mod">
          <ac:chgData name="Foolen-Torgerson, Kirstin" userId="5b944d74-38ac-4e01-9094-681b3a12cae9" providerId="ADAL" clId="{CCC52EC6-FF4E-481A-A21E-73AD4245335F}" dt="2021-09-29T06:30:55.991" v="1374"/>
          <ac:picMkLst>
            <pc:docMk/>
            <pc:sldMk cId="2644322293" sldId="409"/>
            <ac:picMk id="19" creationId="{A110D450-543F-4B33-85D7-8F8D23C3BCDC}"/>
          </ac:picMkLst>
        </pc:picChg>
        <pc:inkChg chg="add del">
          <ac:chgData name="Foolen-Torgerson, Kirstin" userId="5b944d74-38ac-4e01-9094-681b3a12cae9" providerId="ADAL" clId="{CCC52EC6-FF4E-481A-A21E-73AD4245335F}" dt="2021-09-29T06:22:16.673" v="1203"/>
          <ac:inkMkLst>
            <pc:docMk/>
            <pc:sldMk cId="2644322293" sldId="409"/>
            <ac:inkMk id="3" creationId="{8C9872AB-EADB-4F63-939F-448A4A5BEF6B}"/>
          </ac:inkMkLst>
        </pc:inkChg>
        <pc:inkChg chg="add del">
          <ac:chgData name="Foolen-Torgerson, Kirstin" userId="5b944d74-38ac-4e01-9094-681b3a12cae9" providerId="ADAL" clId="{CCC52EC6-FF4E-481A-A21E-73AD4245335F}" dt="2021-09-29T06:28:31.322" v="1369"/>
          <ac:inkMkLst>
            <pc:docMk/>
            <pc:sldMk cId="2644322293" sldId="409"/>
            <ac:inkMk id="13" creationId="{0B159824-B943-4B08-8604-459300B15C36}"/>
          </ac:inkMkLst>
        </pc:inkChg>
        <pc:inkChg chg="add del">
          <ac:chgData name="Foolen-Torgerson, Kirstin" userId="5b944d74-38ac-4e01-9094-681b3a12cae9" providerId="ADAL" clId="{CCC52EC6-FF4E-481A-A21E-73AD4245335F}" dt="2021-09-29T06:29:59.934" v="1371"/>
          <ac:inkMkLst>
            <pc:docMk/>
            <pc:sldMk cId="2644322293" sldId="409"/>
            <ac:inkMk id="15" creationId="{1B7B0DAC-E658-4AFB-A5A6-3CD121CADD04}"/>
          </ac:inkMkLst>
        </pc:inkChg>
        <pc:inkChg chg="add">
          <ac:chgData name="Foolen-Torgerson, Kirstin" userId="5b944d74-38ac-4e01-9094-681b3a12cae9" providerId="ADAL" clId="{CCC52EC6-FF4E-481A-A21E-73AD4245335F}" dt="2021-09-29T06:30:55.991" v="1374"/>
          <ac:inkMkLst>
            <pc:docMk/>
            <pc:sldMk cId="2644322293" sldId="409"/>
            <ac:inkMk id="18" creationId="{224C7E1B-88DD-4BAC-A172-EAB0BA445E9A}"/>
          </ac:inkMkLst>
        </pc:inkChg>
        <pc:cxnChg chg="del">
          <ac:chgData name="Foolen-Torgerson, Kirstin" userId="5b944d74-38ac-4e01-9094-681b3a12cae9" providerId="ADAL" clId="{CCC52EC6-FF4E-481A-A21E-73AD4245335F}" dt="2021-09-28T07:07:28.935" v="484" actId="478"/>
          <ac:cxnSpMkLst>
            <pc:docMk/>
            <pc:sldMk cId="2644322293" sldId="409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28.935" v="484" actId="478"/>
          <ac:cxnSpMkLst>
            <pc:docMk/>
            <pc:sldMk cId="2644322293" sldId="409"/>
            <ac:cxnSpMk id="144" creationId="{3DE38A07-56E3-466C-8D99-EC32A50DAD61}"/>
          </ac:cxnSpMkLst>
        </pc:cxnChg>
      </pc:sldChg>
      <pc:sldChg chg="addSp delSp modSp add mod ord modTransition modAnim">
        <pc:chgData name="Foolen-Torgerson, Kirstin" userId="5b944d74-38ac-4e01-9094-681b3a12cae9" providerId="ADAL" clId="{CCC52EC6-FF4E-481A-A21E-73AD4245335F}" dt="2021-09-28T13:26:19.262" v="839"/>
        <pc:sldMkLst>
          <pc:docMk/>
          <pc:sldMk cId="4209092150" sldId="410"/>
        </pc:sldMkLst>
        <pc:spChg chg="del mod">
          <ac:chgData name="Foolen-Torgerson, Kirstin" userId="5b944d74-38ac-4e01-9094-681b3a12cae9" providerId="ADAL" clId="{CCC52EC6-FF4E-481A-A21E-73AD4245335F}" dt="2021-09-24T12:34:29.066" v="104" actId="478"/>
          <ac:spMkLst>
            <pc:docMk/>
            <pc:sldMk cId="4209092150" sldId="410"/>
            <ac:spMk id="5" creationId="{70B0CCEC-A81E-4AD2-969C-823875D8BD71}"/>
          </ac:spMkLst>
        </pc:spChg>
        <pc:spChg chg="del">
          <ac:chgData name="Foolen-Torgerson, Kirstin" userId="5b944d74-38ac-4e01-9094-681b3a12cae9" providerId="ADAL" clId="{CCC52EC6-FF4E-481A-A21E-73AD4245335F}" dt="2021-09-24T12:35:17.254" v="125" actId="478"/>
          <ac:spMkLst>
            <pc:docMk/>
            <pc:sldMk cId="4209092150" sldId="410"/>
            <ac:spMk id="10" creationId="{1E22CF76-8E16-44E4-94E0-CC03F34AB9BC}"/>
          </ac:spMkLst>
        </pc:spChg>
        <pc:spChg chg="del">
          <ac:chgData name="Foolen-Torgerson, Kirstin" userId="5b944d74-38ac-4e01-9094-681b3a12cae9" providerId="ADAL" clId="{CCC52EC6-FF4E-481A-A21E-73AD4245335F}" dt="2021-09-24T12:35:17.254" v="125" actId="478"/>
          <ac:spMkLst>
            <pc:docMk/>
            <pc:sldMk cId="4209092150" sldId="410"/>
            <ac:spMk id="30" creationId="{7C889912-5C44-4297-8846-EFB8DA69A617}"/>
          </ac:spMkLst>
        </pc:spChg>
        <pc:spChg chg="del">
          <ac:chgData name="Foolen-Torgerson, Kirstin" userId="5b944d74-38ac-4e01-9094-681b3a12cae9" providerId="ADAL" clId="{CCC52EC6-FF4E-481A-A21E-73AD4245335F}" dt="2021-09-24T12:30:29.214" v="70" actId="478"/>
          <ac:spMkLst>
            <pc:docMk/>
            <pc:sldMk cId="4209092150" sldId="410"/>
            <ac:spMk id="31" creationId="{9176A30B-CDC7-45D0-B71B-BE45A6E75B7D}"/>
          </ac:spMkLst>
        </pc:spChg>
        <pc:spChg chg="del">
          <ac:chgData name="Foolen-Torgerson, Kirstin" userId="5b944d74-38ac-4e01-9094-681b3a12cae9" providerId="ADAL" clId="{CCC52EC6-FF4E-481A-A21E-73AD4245335F}" dt="2021-09-24T12:34:29.066" v="104" actId="478"/>
          <ac:spMkLst>
            <pc:docMk/>
            <pc:sldMk cId="4209092150" sldId="410"/>
            <ac:spMk id="34" creationId="{DBDF493B-940D-49B7-A3B7-69BF22ABC1F1}"/>
          </ac:spMkLst>
        </pc:spChg>
        <pc:spChg chg="del">
          <ac:chgData name="Foolen-Torgerson, Kirstin" userId="5b944d74-38ac-4e01-9094-681b3a12cae9" providerId="ADAL" clId="{CCC52EC6-FF4E-481A-A21E-73AD4245335F}" dt="2021-09-24T12:34:29.066" v="104" actId="478"/>
          <ac:spMkLst>
            <pc:docMk/>
            <pc:sldMk cId="4209092150" sldId="410"/>
            <ac:spMk id="35" creationId="{D3C3B807-FE03-41A9-91DD-59A0C56F349F}"/>
          </ac:spMkLst>
        </pc:spChg>
        <pc:spChg chg="add del mod">
          <ac:chgData name="Foolen-Torgerson, Kirstin" userId="5b944d74-38ac-4e01-9094-681b3a12cae9" providerId="ADAL" clId="{CCC52EC6-FF4E-481A-A21E-73AD4245335F}" dt="2021-09-24T12:34:33.246" v="106" actId="478"/>
          <ac:spMkLst>
            <pc:docMk/>
            <pc:sldMk cId="4209092150" sldId="410"/>
            <ac:spMk id="37" creationId="{1E5BBB38-3588-4FC0-BB8B-CC2AE751AAD7}"/>
          </ac:spMkLst>
        </pc:spChg>
        <pc:spChg chg="del">
          <ac:chgData name="Foolen-Torgerson, Kirstin" userId="5b944d74-38ac-4e01-9094-681b3a12cae9" providerId="ADAL" clId="{CCC52EC6-FF4E-481A-A21E-73AD4245335F}" dt="2021-09-24T12:30:29.214" v="70" actId="478"/>
          <ac:spMkLst>
            <pc:docMk/>
            <pc:sldMk cId="4209092150" sldId="410"/>
            <ac:spMk id="38" creationId="{391CD403-9E5D-4FB9-B758-4B37BDC790EB}"/>
          </ac:spMkLst>
        </pc:spChg>
        <pc:spChg chg="add del mod topLvl">
          <ac:chgData name="Foolen-Torgerson, Kirstin" userId="5b944d74-38ac-4e01-9094-681b3a12cae9" providerId="ADAL" clId="{CCC52EC6-FF4E-481A-A21E-73AD4245335F}" dt="2021-09-24T12:40:13.608" v="178" actId="478"/>
          <ac:spMkLst>
            <pc:docMk/>
            <pc:sldMk cId="4209092150" sldId="410"/>
            <ac:spMk id="41" creationId="{9A3B6D54-F5B9-440D-8736-94B53C519732}"/>
          </ac:spMkLst>
        </pc:spChg>
        <pc:spChg chg="add del mod topLvl">
          <ac:chgData name="Foolen-Torgerson, Kirstin" userId="5b944d74-38ac-4e01-9094-681b3a12cae9" providerId="ADAL" clId="{CCC52EC6-FF4E-481A-A21E-73AD4245335F}" dt="2021-09-24T12:40:13.608" v="178" actId="478"/>
          <ac:spMkLst>
            <pc:docMk/>
            <pc:sldMk cId="4209092150" sldId="410"/>
            <ac:spMk id="42" creationId="{0BE02669-7B8A-46B7-811D-D4DDF76A6F11}"/>
          </ac:spMkLst>
        </pc:spChg>
        <pc:spChg chg="add del mod topLvl">
          <ac:chgData name="Foolen-Torgerson, Kirstin" userId="5b944d74-38ac-4e01-9094-681b3a12cae9" providerId="ADAL" clId="{CCC52EC6-FF4E-481A-A21E-73AD4245335F}" dt="2021-09-24T12:40:13.608" v="178" actId="478"/>
          <ac:spMkLst>
            <pc:docMk/>
            <pc:sldMk cId="4209092150" sldId="410"/>
            <ac:spMk id="43" creationId="{06FCBD01-7BC2-4EEC-AAB8-9840F556162A}"/>
          </ac:spMkLst>
        </pc:spChg>
        <pc:spChg chg="add del mod topLvl">
          <ac:chgData name="Foolen-Torgerson, Kirstin" userId="5b944d74-38ac-4e01-9094-681b3a12cae9" providerId="ADAL" clId="{CCC52EC6-FF4E-481A-A21E-73AD4245335F}" dt="2021-09-24T12:40:13.608" v="178" actId="478"/>
          <ac:spMkLst>
            <pc:docMk/>
            <pc:sldMk cId="4209092150" sldId="410"/>
            <ac:spMk id="46" creationId="{266E790F-72FC-4FD4-B588-AD597F18E585}"/>
          </ac:spMkLst>
        </pc:spChg>
        <pc:spChg chg="add del mod topLvl">
          <ac:chgData name="Foolen-Torgerson, Kirstin" userId="5b944d74-38ac-4e01-9094-681b3a12cae9" providerId="ADAL" clId="{CCC52EC6-FF4E-481A-A21E-73AD4245335F}" dt="2021-09-24T12:40:13.608" v="178" actId="478"/>
          <ac:spMkLst>
            <pc:docMk/>
            <pc:sldMk cId="4209092150" sldId="410"/>
            <ac:spMk id="48" creationId="{B19F19C8-A71B-4CD4-8F2B-E25A943C98CB}"/>
          </ac:spMkLst>
        </pc:spChg>
        <pc:spChg chg="add del mod topLvl">
          <ac:chgData name="Foolen-Torgerson, Kirstin" userId="5b944d74-38ac-4e01-9094-681b3a12cae9" providerId="ADAL" clId="{CCC52EC6-FF4E-481A-A21E-73AD4245335F}" dt="2021-09-24T12:40:13.608" v="178" actId="478"/>
          <ac:spMkLst>
            <pc:docMk/>
            <pc:sldMk cId="4209092150" sldId="410"/>
            <ac:spMk id="52" creationId="{EAD60542-9D3F-43A0-A3F7-70CFF01FAC37}"/>
          </ac:spMkLst>
        </pc:spChg>
        <pc:spChg chg="add del mod">
          <ac:chgData name="Foolen-Torgerson, Kirstin" userId="5b944d74-38ac-4e01-9094-681b3a12cae9" providerId="ADAL" clId="{CCC52EC6-FF4E-481A-A21E-73AD4245335F}" dt="2021-09-24T14:31:53.008" v="434" actId="478"/>
          <ac:spMkLst>
            <pc:docMk/>
            <pc:sldMk cId="4209092150" sldId="410"/>
            <ac:spMk id="54" creationId="{6B9343E0-7894-4468-AB7D-506E98DCCA17}"/>
          </ac:spMkLst>
        </pc:spChg>
        <pc:spChg chg="mod topLvl">
          <ac:chgData name="Foolen-Torgerson, Kirstin" userId="5b944d74-38ac-4e01-9094-681b3a12cae9" providerId="ADAL" clId="{CCC52EC6-FF4E-481A-A21E-73AD4245335F}" dt="2021-09-24T12:43:32.581" v="199" actId="165"/>
          <ac:spMkLst>
            <pc:docMk/>
            <pc:sldMk cId="4209092150" sldId="410"/>
            <ac:spMk id="58" creationId="{3DD57268-44EA-4417-99C6-C028163A0C1F}"/>
          </ac:spMkLst>
        </pc:spChg>
        <pc:spChg chg="mod topLvl">
          <ac:chgData name="Foolen-Torgerson, Kirstin" userId="5b944d74-38ac-4e01-9094-681b3a12cae9" providerId="ADAL" clId="{CCC52EC6-FF4E-481A-A21E-73AD4245335F}" dt="2021-09-24T12:43:32.581" v="199" actId="165"/>
          <ac:spMkLst>
            <pc:docMk/>
            <pc:sldMk cId="4209092150" sldId="410"/>
            <ac:spMk id="59" creationId="{B6843BA6-A149-4E6F-8162-BAC714C272C1}"/>
          </ac:spMkLst>
        </pc:spChg>
        <pc:spChg chg="mod topLvl">
          <ac:chgData name="Foolen-Torgerson, Kirstin" userId="5b944d74-38ac-4e01-9094-681b3a12cae9" providerId="ADAL" clId="{CCC52EC6-FF4E-481A-A21E-73AD4245335F}" dt="2021-09-24T12:43:32.581" v="199" actId="165"/>
          <ac:spMkLst>
            <pc:docMk/>
            <pc:sldMk cId="4209092150" sldId="410"/>
            <ac:spMk id="60" creationId="{45AF5658-EE58-4B25-AC11-B7E657AF96A3}"/>
          </ac:spMkLst>
        </pc:spChg>
        <pc:spChg chg="mod topLvl">
          <ac:chgData name="Foolen-Torgerson, Kirstin" userId="5b944d74-38ac-4e01-9094-681b3a12cae9" providerId="ADAL" clId="{CCC52EC6-FF4E-481A-A21E-73AD4245335F}" dt="2021-09-24T12:43:32.581" v="199" actId="165"/>
          <ac:spMkLst>
            <pc:docMk/>
            <pc:sldMk cId="4209092150" sldId="410"/>
            <ac:spMk id="63" creationId="{2BAC6BD1-C54F-4137-A2A8-019D750C69AD}"/>
          </ac:spMkLst>
        </pc:spChg>
        <pc:spChg chg="mod topLvl">
          <ac:chgData name="Foolen-Torgerson, Kirstin" userId="5b944d74-38ac-4e01-9094-681b3a12cae9" providerId="ADAL" clId="{CCC52EC6-FF4E-481A-A21E-73AD4245335F}" dt="2021-09-24T12:43:32.581" v="199" actId="165"/>
          <ac:spMkLst>
            <pc:docMk/>
            <pc:sldMk cId="4209092150" sldId="410"/>
            <ac:spMk id="65" creationId="{44CFCFD7-53A3-42C1-B949-0CED13D6628E}"/>
          </ac:spMkLst>
        </pc:spChg>
        <pc:spChg chg="mod topLvl">
          <ac:chgData name="Foolen-Torgerson, Kirstin" userId="5b944d74-38ac-4e01-9094-681b3a12cae9" providerId="ADAL" clId="{CCC52EC6-FF4E-481A-A21E-73AD4245335F}" dt="2021-09-24T12:43:32.581" v="199" actId="165"/>
          <ac:spMkLst>
            <pc:docMk/>
            <pc:sldMk cId="4209092150" sldId="410"/>
            <ac:spMk id="68" creationId="{29BB0358-8416-4D36-8060-0359CA4460FF}"/>
          </ac:spMkLst>
        </pc:spChg>
        <pc:spChg chg="del">
          <ac:chgData name="Foolen-Torgerson, Kirstin" userId="5b944d74-38ac-4e01-9094-681b3a12cae9" providerId="ADAL" clId="{CCC52EC6-FF4E-481A-A21E-73AD4245335F}" dt="2021-09-24T12:35:17.254" v="125" actId="478"/>
          <ac:spMkLst>
            <pc:docMk/>
            <pc:sldMk cId="4209092150" sldId="410"/>
            <ac:spMk id="82" creationId="{56A43133-AE62-4D35-818C-1A41C05FD3FA}"/>
          </ac:spMkLst>
        </pc:spChg>
        <pc:spChg chg="del">
          <ac:chgData name="Foolen-Torgerson, Kirstin" userId="5b944d74-38ac-4e01-9094-681b3a12cae9" providerId="ADAL" clId="{CCC52EC6-FF4E-481A-A21E-73AD4245335F}" dt="2021-09-24T12:35:17.254" v="125" actId="478"/>
          <ac:spMkLst>
            <pc:docMk/>
            <pc:sldMk cId="4209092150" sldId="410"/>
            <ac:spMk id="84" creationId="{499930EB-C32A-4AC0-8FF4-F0EB0433098D}"/>
          </ac:spMkLst>
        </pc:spChg>
        <pc:spChg chg="del">
          <ac:chgData name="Foolen-Torgerson, Kirstin" userId="5b944d74-38ac-4e01-9094-681b3a12cae9" providerId="ADAL" clId="{CCC52EC6-FF4E-481A-A21E-73AD4245335F}" dt="2021-09-24T12:35:17.254" v="125" actId="478"/>
          <ac:spMkLst>
            <pc:docMk/>
            <pc:sldMk cId="4209092150" sldId="410"/>
            <ac:spMk id="93" creationId="{23D21D9A-8097-4254-A93C-F69246C02752}"/>
          </ac:spMkLst>
        </pc:spChg>
        <pc:spChg chg="del mod">
          <ac:chgData name="Foolen-Torgerson, Kirstin" userId="5b944d74-38ac-4e01-9094-681b3a12cae9" providerId="ADAL" clId="{CCC52EC6-FF4E-481A-A21E-73AD4245335F}" dt="2021-09-24T12:34:35.557" v="107" actId="478"/>
          <ac:spMkLst>
            <pc:docMk/>
            <pc:sldMk cId="4209092150" sldId="410"/>
            <ac:spMk id="103" creationId="{B07EC6A5-8900-47AB-93FF-C09EFFA32D56}"/>
          </ac:spMkLst>
        </pc:spChg>
        <pc:spChg chg="del">
          <ac:chgData name="Foolen-Torgerson, Kirstin" userId="5b944d74-38ac-4e01-9094-681b3a12cae9" providerId="ADAL" clId="{CCC52EC6-FF4E-481A-A21E-73AD4245335F}" dt="2021-09-24T12:35:17.254" v="125" actId="478"/>
          <ac:spMkLst>
            <pc:docMk/>
            <pc:sldMk cId="4209092150" sldId="410"/>
            <ac:spMk id="108" creationId="{31D39DFA-81B7-489E-9DC5-78D8560A9B8C}"/>
          </ac:spMkLst>
        </pc:spChg>
        <pc:spChg chg="del">
          <ac:chgData name="Foolen-Torgerson, Kirstin" userId="5b944d74-38ac-4e01-9094-681b3a12cae9" providerId="ADAL" clId="{CCC52EC6-FF4E-481A-A21E-73AD4245335F}" dt="2021-09-24T12:34:30.909" v="105" actId="478"/>
          <ac:spMkLst>
            <pc:docMk/>
            <pc:sldMk cId="4209092150" sldId="410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4T12:34:30.909" v="105" actId="478"/>
          <ac:spMkLst>
            <pc:docMk/>
            <pc:sldMk cId="4209092150" sldId="410"/>
            <ac:spMk id="150" creationId="{C437AB5D-7B5F-4BF9-98B8-75F3C4A49D04}"/>
          </ac:spMkLst>
        </pc:spChg>
        <pc:spChg chg="del">
          <ac:chgData name="Foolen-Torgerson, Kirstin" userId="5b944d74-38ac-4e01-9094-681b3a12cae9" providerId="ADAL" clId="{CCC52EC6-FF4E-481A-A21E-73AD4245335F}" dt="2021-09-24T12:34:30.909" v="105" actId="478"/>
          <ac:spMkLst>
            <pc:docMk/>
            <pc:sldMk cId="4209092150" sldId="410"/>
            <ac:spMk id="151" creationId="{0FBFECA7-40C5-4F62-8A3E-6B157E1F206D}"/>
          </ac:spMkLst>
        </pc:spChg>
        <pc:spChg chg="del">
          <ac:chgData name="Foolen-Torgerson, Kirstin" userId="5b944d74-38ac-4e01-9094-681b3a12cae9" providerId="ADAL" clId="{CCC52EC6-FF4E-481A-A21E-73AD4245335F}" dt="2021-09-24T12:34:30.909" v="105" actId="478"/>
          <ac:spMkLst>
            <pc:docMk/>
            <pc:sldMk cId="4209092150" sldId="410"/>
            <ac:spMk id="152" creationId="{743E3598-3257-4CE1-AFB7-B533133B9F34}"/>
          </ac:spMkLst>
        </pc:spChg>
        <pc:spChg chg="del">
          <ac:chgData name="Foolen-Torgerson, Kirstin" userId="5b944d74-38ac-4e01-9094-681b3a12cae9" providerId="ADAL" clId="{CCC52EC6-FF4E-481A-A21E-73AD4245335F}" dt="2021-09-24T12:34:30.909" v="105" actId="478"/>
          <ac:spMkLst>
            <pc:docMk/>
            <pc:sldMk cId="4209092150" sldId="410"/>
            <ac:spMk id="153" creationId="{EDB9D4B4-0768-42F4-A6F0-8C69FBF626B1}"/>
          </ac:spMkLst>
        </pc:spChg>
        <pc:grpChg chg="add del mod">
          <ac:chgData name="Foolen-Torgerson, Kirstin" userId="5b944d74-38ac-4e01-9094-681b3a12cae9" providerId="ADAL" clId="{CCC52EC6-FF4E-481A-A21E-73AD4245335F}" dt="2021-09-24T12:35:24.675" v="127" actId="165"/>
          <ac:grpSpMkLst>
            <pc:docMk/>
            <pc:sldMk cId="4209092150" sldId="410"/>
            <ac:grpSpMk id="3" creationId="{FB053D23-01D9-4F08-BB37-45133D1EAEDA}"/>
          </ac:grpSpMkLst>
        </pc:grpChg>
        <pc:grpChg chg="add del mod">
          <ac:chgData name="Foolen-Torgerson, Kirstin" userId="5b944d74-38ac-4e01-9094-681b3a12cae9" providerId="ADAL" clId="{CCC52EC6-FF4E-481A-A21E-73AD4245335F}" dt="2021-09-24T12:43:32.581" v="199" actId="165"/>
          <ac:grpSpMkLst>
            <pc:docMk/>
            <pc:sldMk cId="4209092150" sldId="410"/>
            <ac:grpSpMk id="55" creationId="{EE720FF0-37BD-4094-A8A1-A3E5B972E480}"/>
          </ac:grpSpMkLst>
        </pc:grpChg>
        <pc:graphicFrameChg chg="del mod modGraphic">
          <ac:chgData name="Foolen-Torgerson, Kirstin" userId="5b944d74-38ac-4e01-9094-681b3a12cae9" providerId="ADAL" clId="{CCC52EC6-FF4E-481A-A21E-73AD4245335F}" dt="2021-09-24T12:41:20.301" v="187" actId="478"/>
          <ac:graphicFrameMkLst>
            <pc:docMk/>
            <pc:sldMk cId="4209092150" sldId="410"/>
            <ac:graphicFrameMk id="56" creationId="{6FB799CE-CD0A-458C-A945-5E424EDFC565}"/>
          </ac:graphicFrameMkLst>
        </pc:graphicFrameChg>
        <pc:graphicFrameChg chg="del mod modGraphic">
          <ac:chgData name="Foolen-Torgerson, Kirstin" userId="5b944d74-38ac-4e01-9094-681b3a12cae9" providerId="ADAL" clId="{CCC52EC6-FF4E-481A-A21E-73AD4245335F}" dt="2021-09-24T12:41:17.570" v="186" actId="478"/>
          <ac:graphicFrameMkLst>
            <pc:docMk/>
            <pc:sldMk cId="4209092150" sldId="410"/>
            <ac:graphicFrameMk id="57" creationId="{8FE7D575-4076-4B2F-B16F-C69BC552B90F}"/>
          </ac:graphicFrameMkLst>
        </pc:graphicFrameChg>
        <pc:graphicFrameChg chg="add del mod">
          <ac:chgData name="Foolen-Torgerson, Kirstin" userId="5b944d74-38ac-4e01-9094-681b3a12cae9" providerId="ADAL" clId="{CCC52EC6-FF4E-481A-A21E-73AD4245335F}" dt="2021-09-24T12:42:22.269" v="192" actId="478"/>
          <ac:graphicFrameMkLst>
            <pc:docMk/>
            <pc:sldMk cId="4209092150" sldId="410"/>
            <ac:graphicFrameMk id="70" creationId="{8317073B-F786-4FFB-B9D5-43B03DA9A3C0}"/>
          </ac:graphicFrameMkLst>
        </pc:graphicFrameChg>
        <pc:graphicFrameChg chg="add del mod">
          <ac:chgData name="Foolen-Torgerson, Kirstin" userId="5b944d74-38ac-4e01-9094-681b3a12cae9" providerId="ADAL" clId="{CCC52EC6-FF4E-481A-A21E-73AD4245335F}" dt="2021-09-24T12:43:19.369" v="197" actId="478"/>
          <ac:graphicFrameMkLst>
            <pc:docMk/>
            <pc:sldMk cId="4209092150" sldId="410"/>
            <ac:graphicFrameMk id="71" creationId="{A4E3EEB6-18BD-4D43-9E77-BDFFC06285DA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13:24:11.993" v="832"/>
          <ac:picMkLst>
            <pc:docMk/>
            <pc:sldMk cId="4209092150" sldId="410"/>
            <ac:picMk id="3" creationId="{A07DD3CF-8A95-4B16-81B6-1AC7CF04E410}"/>
          </ac:picMkLst>
        </pc:picChg>
        <pc:picChg chg="add del mod">
          <ac:chgData name="Foolen-Torgerson, Kirstin" userId="5b944d74-38ac-4e01-9094-681b3a12cae9" providerId="ADAL" clId="{CCC52EC6-FF4E-481A-A21E-73AD4245335F}" dt="2021-09-28T13:24:50.271" v="834"/>
          <ac:picMkLst>
            <pc:docMk/>
            <pc:sldMk cId="4209092150" sldId="410"/>
            <ac:picMk id="5" creationId="{26BD0C70-761C-4821-AED5-5E3E14ABA842}"/>
          </ac:picMkLst>
        </pc:picChg>
        <pc:picChg chg="add del mod">
          <ac:chgData name="Foolen-Torgerson, Kirstin" userId="5b944d74-38ac-4e01-9094-681b3a12cae9" providerId="ADAL" clId="{CCC52EC6-FF4E-481A-A21E-73AD4245335F}" dt="2021-09-28T13:25:25.084" v="836"/>
          <ac:picMkLst>
            <pc:docMk/>
            <pc:sldMk cId="4209092150" sldId="410"/>
            <ac:picMk id="7" creationId="{A408E8C3-06E0-41ED-93AD-4A7A5B4B1A4B}"/>
          </ac:picMkLst>
        </pc:picChg>
        <pc:picChg chg="add del mod">
          <ac:chgData name="Foolen-Torgerson, Kirstin" userId="5b944d74-38ac-4e01-9094-681b3a12cae9" providerId="ADAL" clId="{CCC52EC6-FF4E-481A-A21E-73AD4245335F}" dt="2021-09-28T13:25:44.610" v="838"/>
          <ac:picMkLst>
            <pc:docMk/>
            <pc:sldMk cId="4209092150" sldId="410"/>
            <ac:picMk id="8" creationId="{A63424BB-3383-4DC7-86F4-48BF988ABD66}"/>
          </ac:picMkLst>
        </pc:picChg>
        <pc:picChg chg="add mod">
          <ac:chgData name="Foolen-Torgerson, Kirstin" userId="5b944d74-38ac-4e01-9094-681b3a12cae9" providerId="ADAL" clId="{CCC52EC6-FF4E-481A-A21E-73AD4245335F}" dt="2021-09-28T13:26:19.262" v="839"/>
          <ac:picMkLst>
            <pc:docMk/>
            <pc:sldMk cId="4209092150" sldId="410"/>
            <ac:picMk id="10" creationId="{0BFDE5E7-2148-4516-88AD-DF5937CFA104}"/>
          </ac:picMkLst>
        </pc:picChg>
        <pc:picChg chg="add del mod">
          <ac:chgData name="Foolen-Torgerson, Kirstin" userId="5b944d74-38ac-4e01-9094-681b3a12cae9" providerId="ADAL" clId="{CCC52EC6-FF4E-481A-A21E-73AD4245335F}" dt="2021-09-24T12:40:25.396" v="182" actId="478"/>
          <ac:picMkLst>
            <pc:docMk/>
            <pc:sldMk cId="4209092150" sldId="410"/>
            <ac:picMk id="53" creationId="{3F63CFDF-4C70-4038-895F-2B99359CFE88}"/>
          </ac:picMkLst>
        </pc:picChg>
        <pc:picChg chg="add del mod">
          <ac:chgData name="Foolen-Torgerson, Kirstin" userId="5b944d74-38ac-4e01-9094-681b3a12cae9" providerId="ADAL" clId="{CCC52EC6-FF4E-481A-A21E-73AD4245335F}" dt="2021-09-24T12:42:23.649" v="193" actId="478"/>
          <ac:picMkLst>
            <pc:docMk/>
            <pc:sldMk cId="4209092150" sldId="410"/>
            <ac:picMk id="69" creationId="{14277720-2F06-4E0C-BA4F-592DCA66C0D2}"/>
          </ac:picMkLst>
        </pc:picChg>
        <pc:inkChg chg="add del">
          <ac:chgData name="Foolen-Torgerson, Kirstin" userId="5b944d74-38ac-4e01-9094-681b3a12cae9" providerId="ADAL" clId="{CCC52EC6-FF4E-481A-A21E-73AD4245335F}" dt="2021-09-28T13:24:11.993" v="832"/>
          <ac:inkMkLst>
            <pc:docMk/>
            <pc:sldMk cId="4209092150" sldId="410"/>
            <ac:inkMk id="2" creationId="{1928447B-98ED-4236-AD7F-DFF3C8ACB8F8}"/>
          </ac:inkMkLst>
        </pc:inkChg>
        <pc:inkChg chg="add del">
          <ac:chgData name="Foolen-Torgerson, Kirstin" userId="5b944d74-38ac-4e01-9094-681b3a12cae9" providerId="ADAL" clId="{CCC52EC6-FF4E-481A-A21E-73AD4245335F}" dt="2021-09-28T13:24:50.271" v="834"/>
          <ac:inkMkLst>
            <pc:docMk/>
            <pc:sldMk cId="4209092150" sldId="410"/>
            <ac:inkMk id="4" creationId="{51552AA0-C4DD-4A98-B601-FCC4334E835D}"/>
          </ac:inkMkLst>
        </pc:inkChg>
        <pc:inkChg chg="add del">
          <ac:chgData name="Foolen-Torgerson, Kirstin" userId="5b944d74-38ac-4e01-9094-681b3a12cae9" providerId="ADAL" clId="{CCC52EC6-FF4E-481A-A21E-73AD4245335F}" dt="2021-09-28T13:25:25.084" v="836"/>
          <ac:inkMkLst>
            <pc:docMk/>
            <pc:sldMk cId="4209092150" sldId="410"/>
            <ac:inkMk id="6" creationId="{5B98A163-C8F8-43D7-ADEC-F10799B0B0C4}"/>
          </ac:inkMkLst>
        </pc:inkChg>
        <pc:inkChg chg="add">
          <ac:chgData name="Foolen-Torgerson, Kirstin" userId="5b944d74-38ac-4e01-9094-681b3a12cae9" providerId="ADAL" clId="{CCC52EC6-FF4E-481A-A21E-73AD4245335F}" dt="2021-09-28T13:26:19.262" v="839"/>
          <ac:inkMkLst>
            <pc:docMk/>
            <pc:sldMk cId="4209092150" sldId="410"/>
            <ac:inkMk id="9" creationId="{B04FECC5-FB88-4B62-8558-7A5EF6967D78}"/>
          </ac:inkMkLst>
        </pc:inkChg>
        <pc:cxnChg chg="del mod">
          <ac:chgData name="Foolen-Torgerson, Kirstin" userId="5b944d74-38ac-4e01-9094-681b3a12cae9" providerId="ADAL" clId="{CCC52EC6-FF4E-481A-A21E-73AD4245335F}" dt="2021-09-24T12:34:29.066" v="104" actId="478"/>
          <ac:cxnSpMkLst>
            <pc:docMk/>
            <pc:sldMk cId="4209092150" sldId="410"/>
            <ac:cxnSpMk id="29" creationId="{E81A6561-57C6-40DF-A711-F445496D3390}"/>
          </ac:cxnSpMkLst>
        </pc:cxnChg>
        <pc:cxnChg chg="del mod">
          <ac:chgData name="Foolen-Torgerson, Kirstin" userId="5b944d74-38ac-4e01-9094-681b3a12cae9" providerId="ADAL" clId="{CCC52EC6-FF4E-481A-A21E-73AD4245335F}" dt="2021-09-24T12:30:29.214" v="70" actId="478"/>
          <ac:cxnSpMkLst>
            <pc:docMk/>
            <pc:sldMk cId="4209092150" sldId="410"/>
            <ac:cxnSpMk id="33" creationId="{A9BD9EBA-4827-4EB6-8F61-795B93F90D52}"/>
          </ac:cxnSpMkLst>
        </pc:cxnChg>
        <pc:cxnChg chg="del mod">
          <ac:chgData name="Foolen-Torgerson, Kirstin" userId="5b944d74-38ac-4e01-9094-681b3a12cae9" providerId="ADAL" clId="{CCC52EC6-FF4E-481A-A21E-73AD4245335F}" dt="2021-09-24T12:34:29.066" v="104" actId="478"/>
          <ac:cxnSpMkLst>
            <pc:docMk/>
            <pc:sldMk cId="4209092150" sldId="410"/>
            <ac:cxnSpMk id="36" creationId="{1F18410B-83D5-4DE7-8D2D-3B98904E707A}"/>
          </ac:cxnSpMkLst>
        </pc:cxnChg>
        <pc:cxnChg chg="del mod">
          <ac:chgData name="Foolen-Torgerson, Kirstin" userId="5b944d74-38ac-4e01-9094-681b3a12cae9" providerId="ADAL" clId="{CCC52EC6-FF4E-481A-A21E-73AD4245335F}" dt="2021-09-24T12:30:29.214" v="70" actId="478"/>
          <ac:cxnSpMkLst>
            <pc:docMk/>
            <pc:sldMk cId="4209092150" sldId="410"/>
            <ac:cxnSpMk id="39" creationId="{6D7E1230-B48D-4D76-A5C7-EB9CD9F85402}"/>
          </ac:cxnSpMkLst>
        </pc:cxnChg>
        <pc:cxnChg chg="del mod">
          <ac:chgData name="Foolen-Torgerson, Kirstin" userId="5b944d74-38ac-4e01-9094-681b3a12cae9" providerId="ADAL" clId="{CCC52EC6-FF4E-481A-A21E-73AD4245335F}" dt="2021-09-24T12:30:29.214" v="70" actId="478"/>
          <ac:cxnSpMkLst>
            <pc:docMk/>
            <pc:sldMk cId="4209092150" sldId="410"/>
            <ac:cxnSpMk id="40" creationId="{C4F74C40-32DA-472D-AD4D-94375578872E}"/>
          </ac:cxnSpMkLst>
        </pc:cxnChg>
        <pc:cxnChg chg="add del mod topLvl">
          <ac:chgData name="Foolen-Torgerson, Kirstin" userId="5b944d74-38ac-4e01-9094-681b3a12cae9" providerId="ADAL" clId="{CCC52EC6-FF4E-481A-A21E-73AD4245335F}" dt="2021-09-24T12:40:13.608" v="178" actId="478"/>
          <ac:cxnSpMkLst>
            <pc:docMk/>
            <pc:sldMk cId="4209092150" sldId="410"/>
            <ac:cxnSpMk id="44" creationId="{866794D5-E003-47D9-955A-0C1FDA54555A}"/>
          </ac:cxnSpMkLst>
        </pc:cxnChg>
        <pc:cxnChg chg="add del mod topLvl">
          <ac:chgData name="Foolen-Torgerson, Kirstin" userId="5b944d74-38ac-4e01-9094-681b3a12cae9" providerId="ADAL" clId="{CCC52EC6-FF4E-481A-A21E-73AD4245335F}" dt="2021-09-24T12:40:13.608" v="178" actId="478"/>
          <ac:cxnSpMkLst>
            <pc:docMk/>
            <pc:sldMk cId="4209092150" sldId="410"/>
            <ac:cxnSpMk id="45" creationId="{2EF753CF-22BC-47D9-9C90-C55EDE52EE91}"/>
          </ac:cxnSpMkLst>
        </pc:cxnChg>
        <pc:cxnChg chg="add del mod topLvl">
          <ac:chgData name="Foolen-Torgerson, Kirstin" userId="5b944d74-38ac-4e01-9094-681b3a12cae9" providerId="ADAL" clId="{CCC52EC6-FF4E-481A-A21E-73AD4245335F}" dt="2021-09-24T12:40:13.608" v="178" actId="478"/>
          <ac:cxnSpMkLst>
            <pc:docMk/>
            <pc:sldMk cId="4209092150" sldId="410"/>
            <ac:cxnSpMk id="47" creationId="{B9661459-AD67-4196-8E6B-749CAE66B142}"/>
          </ac:cxnSpMkLst>
        </pc:cxnChg>
        <pc:cxnChg chg="add del mod topLvl">
          <ac:chgData name="Foolen-Torgerson, Kirstin" userId="5b944d74-38ac-4e01-9094-681b3a12cae9" providerId="ADAL" clId="{CCC52EC6-FF4E-481A-A21E-73AD4245335F}" dt="2021-09-24T12:40:13.608" v="178" actId="478"/>
          <ac:cxnSpMkLst>
            <pc:docMk/>
            <pc:sldMk cId="4209092150" sldId="410"/>
            <ac:cxnSpMk id="49" creationId="{8AE99A19-85D3-4DDA-BA31-437D1C1ABAB4}"/>
          </ac:cxnSpMkLst>
        </pc:cxnChg>
        <pc:cxnChg chg="del mod">
          <ac:chgData name="Foolen-Torgerson, Kirstin" userId="5b944d74-38ac-4e01-9094-681b3a12cae9" providerId="ADAL" clId="{CCC52EC6-FF4E-481A-A21E-73AD4245335F}" dt="2021-09-24T12:33:06.413" v="98" actId="478"/>
          <ac:cxnSpMkLst>
            <pc:docMk/>
            <pc:sldMk cId="4209092150" sldId="410"/>
            <ac:cxnSpMk id="50" creationId="{E115AE98-D769-42F8-B6EE-2FA9DC8D67D6}"/>
          </ac:cxnSpMkLst>
        </pc:cxnChg>
        <pc:cxnChg chg="add del mod topLvl">
          <ac:chgData name="Foolen-Torgerson, Kirstin" userId="5b944d74-38ac-4e01-9094-681b3a12cae9" providerId="ADAL" clId="{CCC52EC6-FF4E-481A-A21E-73AD4245335F}" dt="2021-09-24T12:40:13.608" v="178" actId="478"/>
          <ac:cxnSpMkLst>
            <pc:docMk/>
            <pc:sldMk cId="4209092150" sldId="410"/>
            <ac:cxnSpMk id="51" creationId="{FF02F0E7-1599-468C-8EF5-159C7F0555B4}"/>
          </ac:cxnSpMkLst>
        </pc:cxnChg>
        <pc:cxnChg chg="mod topLvl">
          <ac:chgData name="Foolen-Torgerson, Kirstin" userId="5b944d74-38ac-4e01-9094-681b3a12cae9" providerId="ADAL" clId="{CCC52EC6-FF4E-481A-A21E-73AD4245335F}" dt="2021-09-24T12:43:32.581" v="199" actId="165"/>
          <ac:cxnSpMkLst>
            <pc:docMk/>
            <pc:sldMk cId="4209092150" sldId="410"/>
            <ac:cxnSpMk id="61" creationId="{CE610412-F2C4-409F-BB4C-E90C3D0DCDD0}"/>
          </ac:cxnSpMkLst>
        </pc:cxnChg>
        <pc:cxnChg chg="mod topLvl">
          <ac:chgData name="Foolen-Torgerson, Kirstin" userId="5b944d74-38ac-4e01-9094-681b3a12cae9" providerId="ADAL" clId="{CCC52EC6-FF4E-481A-A21E-73AD4245335F}" dt="2021-09-24T12:43:32.581" v="199" actId="165"/>
          <ac:cxnSpMkLst>
            <pc:docMk/>
            <pc:sldMk cId="4209092150" sldId="410"/>
            <ac:cxnSpMk id="62" creationId="{B589F4F3-5F28-484E-83B5-7DB7C7392480}"/>
          </ac:cxnSpMkLst>
        </pc:cxnChg>
        <pc:cxnChg chg="mod topLvl">
          <ac:chgData name="Foolen-Torgerson, Kirstin" userId="5b944d74-38ac-4e01-9094-681b3a12cae9" providerId="ADAL" clId="{CCC52EC6-FF4E-481A-A21E-73AD4245335F}" dt="2021-09-24T12:43:32.581" v="199" actId="165"/>
          <ac:cxnSpMkLst>
            <pc:docMk/>
            <pc:sldMk cId="4209092150" sldId="410"/>
            <ac:cxnSpMk id="64" creationId="{06CF13CC-071D-43A0-963A-28A0B8464898}"/>
          </ac:cxnSpMkLst>
        </pc:cxnChg>
        <pc:cxnChg chg="mod topLvl">
          <ac:chgData name="Foolen-Torgerson, Kirstin" userId="5b944d74-38ac-4e01-9094-681b3a12cae9" providerId="ADAL" clId="{CCC52EC6-FF4E-481A-A21E-73AD4245335F}" dt="2021-09-24T12:43:32.581" v="199" actId="165"/>
          <ac:cxnSpMkLst>
            <pc:docMk/>
            <pc:sldMk cId="4209092150" sldId="410"/>
            <ac:cxnSpMk id="66" creationId="{3D9CABD2-64A4-4C9D-AF1C-52AD62A3D8E1}"/>
          </ac:cxnSpMkLst>
        </pc:cxnChg>
        <pc:cxnChg chg="mod topLvl">
          <ac:chgData name="Foolen-Torgerson, Kirstin" userId="5b944d74-38ac-4e01-9094-681b3a12cae9" providerId="ADAL" clId="{CCC52EC6-FF4E-481A-A21E-73AD4245335F}" dt="2021-09-24T12:43:32.581" v="199" actId="165"/>
          <ac:cxnSpMkLst>
            <pc:docMk/>
            <pc:sldMk cId="4209092150" sldId="410"/>
            <ac:cxnSpMk id="67" creationId="{6D7A0EE3-939A-448B-B52F-F18E86F22559}"/>
          </ac:cxnSpMkLst>
        </pc:cxnChg>
        <pc:cxnChg chg="del mod">
          <ac:chgData name="Foolen-Torgerson, Kirstin" userId="5b944d74-38ac-4e01-9094-681b3a12cae9" providerId="ADAL" clId="{CCC52EC6-FF4E-481A-A21E-73AD4245335F}" dt="2021-09-24T12:35:17.254" v="125" actId="478"/>
          <ac:cxnSpMkLst>
            <pc:docMk/>
            <pc:sldMk cId="4209092150" sldId="410"/>
            <ac:cxnSpMk id="78" creationId="{07942E63-D6D8-4D74-A1AD-C3D080EA4F3C}"/>
          </ac:cxnSpMkLst>
        </pc:cxnChg>
        <pc:cxnChg chg="del mod">
          <ac:chgData name="Foolen-Torgerson, Kirstin" userId="5b944d74-38ac-4e01-9094-681b3a12cae9" providerId="ADAL" clId="{CCC52EC6-FF4E-481A-A21E-73AD4245335F}" dt="2021-09-24T12:35:17.254" v="125" actId="478"/>
          <ac:cxnSpMkLst>
            <pc:docMk/>
            <pc:sldMk cId="4209092150" sldId="410"/>
            <ac:cxnSpMk id="83" creationId="{CF8F6A33-41B3-44B7-A9D1-0FAC243D8B8F}"/>
          </ac:cxnSpMkLst>
        </pc:cxnChg>
        <pc:cxnChg chg="del mod">
          <ac:chgData name="Foolen-Torgerson, Kirstin" userId="5b944d74-38ac-4e01-9094-681b3a12cae9" providerId="ADAL" clId="{CCC52EC6-FF4E-481A-A21E-73AD4245335F}" dt="2021-09-24T12:35:17.254" v="125" actId="478"/>
          <ac:cxnSpMkLst>
            <pc:docMk/>
            <pc:sldMk cId="4209092150" sldId="410"/>
            <ac:cxnSpMk id="85" creationId="{1AFAF185-9DEF-4C28-899E-071D8618561B}"/>
          </ac:cxnSpMkLst>
        </pc:cxnChg>
        <pc:cxnChg chg="del mod">
          <ac:chgData name="Foolen-Torgerson, Kirstin" userId="5b944d74-38ac-4e01-9094-681b3a12cae9" providerId="ADAL" clId="{CCC52EC6-FF4E-481A-A21E-73AD4245335F}" dt="2021-09-24T12:35:17.254" v="125" actId="478"/>
          <ac:cxnSpMkLst>
            <pc:docMk/>
            <pc:sldMk cId="4209092150" sldId="410"/>
            <ac:cxnSpMk id="96" creationId="{FEDF2D38-9668-4092-BF27-0F24F989CE19}"/>
          </ac:cxnSpMkLst>
        </pc:cxnChg>
        <pc:cxnChg chg="del mod">
          <ac:chgData name="Foolen-Torgerson, Kirstin" userId="5b944d74-38ac-4e01-9094-681b3a12cae9" providerId="ADAL" clId="{CCC52EC6-FF4E-481A-A21E-73AD4245335F}" dt="2021-09-24T12:35:17.254" v="125" actId="478"/>
          <ac:cxnSpMkLst>
            <pc:docMk/>
            <pc:sldMk cId="4209092150" sldId="410"/>
            <ac:cxnSpMk id="106" creationId="{EF6493B4-4852-4633-A376-9259E5FC4826}"/>
          </ac:cxnSpMkLst>
        </pc:cxnChg>
        <pc:cxnChg chg="del">
          <ac:chgData name="Foolen-Torgerson, Kirstin" userId="5b944d74-38ac-4e01-9094-681b3a12cae9" providerId="ADAL" clId="{CCC52EC6-FF4E-481A-A21E-73AD4245335F}" dt="2021-09-24T12:34:30.909" v="105" actId="478"/>
          <ac:cxnSpMkLst>
            <pc:docMk/>
            <pc:sldMk cId="4209092150" sldId="410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4T12:34:30.909" v="105" actId="478"/>
          <ac:cxnSpMkLst>
            <pc:docMk/>
            <pc:sldMk cId="4209092150" sldId="410"/>
            <ac:cxnSpMk id="144" creationId="{3DE38A07-56E3-466C-8D99-EC32A50DAD61}"/>
          </ac:cxnSpMkLst>
        </pc:cxnChg>
        <pc:cxnChg chg="del">
          <ac:chgData name="Foolen-Torgerson, Kirstin" userId="5b944d74-38ac-4e01-9094-681b3a12cae9" providerId="ADAL" clId="{CCC52EC6-FF4E-481A-A21E-73AD4245335F}" dt="2021-09-24T12:34:30.909" v="105" actId="478"/>
          <ac:cxnSpMkLst>
            <pc:docMk/>
            <pc:sldMk cId="4209092150" sldId="410"/>
            <ac:cxnSpMk id="146" creationId="{A74FB192-11B1-460A-9BB4-B93C2242F5D3}"/>
          </ac:cxnSpMkLst>
        </pc:cxnChg>
        <pc:cxnChg chg="del">
          <ac:chgData name="Foolen-Torgerson, Kirstin" userId="5b944d74-38ac-4e01-9094-681b3a12cae9" providerId="ADAL" clId="{CCC52EC6-FF4E-481A-A21E-73AD4245335F}" dt="2021-09-24T12:34:30.909" v="105" actId="478"/>
          <ac:cxnSpMkLst>
            <pc:docMk/>
            <pc:sldMk cId="4209092150" sldId="410"/>
            <ac:cxnSpMk id="147" creationId="{CDF9FAEB-16E2-4E2B-8346-FF2357C3E637}"/>
          </ac:cxnSpMkLst>
        </pc:cxnChg>
        <pc:cxnChg chg="del">
          <ac:chgData name="Foolen-Torgerson, Kirstin" userId="5b944d74-38ac-4e01-9094-681b3a12cae9" providerId="ADAL" clId="{CCC52EC6-FF4E-481A-A21E-73AD4245335F}" dt="2021-09-24T12:34:30.909" v="105" actId="478"/>
          <ac:cxnSpMkLst>
            <pc:docMk/>
            <pc:sldMk cId="4209092150" sldId="410"/>
            <ac:cxnSpMk id="148" creationId="{17C5EE7D-DCA7-4293-8B5D-AF20FC904228}"/>
          </ac:cxnSpMkLst>
        </pc:cxnChg>
      </pc:sldChg>
      <pc:sldChg chg="addSp delSp modSp add mod modTransition delAnim modAnim">
        <pc:chgData name="Foolen-Torgerson, Kirstin" userId="5b944d74-38ac-4e01-9094-681b3a12cae9" providerId="ADAL" clId="{CCC52EC6-FF4E-481A-A21E-73AD4245335F}" dt="2021-09-29T08:02:11.091" v="1482" actId="207"/>
        <pc:sldMkLst>
          <pc:docMk/>
          <pc:sldMk cId="339084857" sldId="411"/>
        </pc:sldMkLst>
        <pc:spChg chg="del">
          <ac:chgData name="Foolen-Torgerson, Kirstin" userId="5b944d74-38ac-4e01-9094-681b3a12cae9" providerId="ADAL" clId="{CCC52EC6-FF4E-481A-A21E-73AD4245335F}" dt="2021-09-24T12:33:48.208" v="102" actId="478"/>
          <ac:spMkLst>
            <pc:docMk/>
            <pc:sldMk cId="339084857" sldId="411"/>
            <ac:spMk id="37" creationId="{1E5BBB38-3588-4FC0-BB8B-CC2AE751AAD7}"/>
          </ac:spMkLst>
        </pc:spChg>
        <pc:spChg chg="del">
          <ac:chgData name="Foolen-Torgerson, Kirstin" userId="5b944d74-38ac-4e01-9094-681b3a12cae9" providerId="ADAL" clId="{CCC52EC6-FF4E-481A-A21E-73AD4245335F}" dt="2021-09-24T12:33:47.178" v="101" actId="478"/>
          <ac:spMkLst>
            <pc:docMk/>
            <pc:sldMk cId="339084857" sldId="411"/>
            <ac:spMk id="103" creationId="{B07EC6A5-8900-47AB-93FF-C09EFFA32D56}"/>
          </ac:spMkLst>
        </pc:spChg>
        <pc:spChg chg="del">
          <ac:chgData name="Foolen-Torgerson, Kirstin" userId="5b944d74-38ac-4e01-9094-681b3a12cae9" providerId="ADAL" clId="{CCC52EC6-FF4E-481A-A21E-73AD4245335F}" dt="2021-09-28T07:07:21.512" v="482" actId="478"/>
          <ac:spMkLst>
            <pc:docMk/>
            <pc:sldMk cId="339084857" sldId="411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21.512" v="482" actId="478"/>
          <ac:spMkLst>
            <pc:docMk/>
            <pc:sldMk cId="339084857" sldId="411"/>
            <ac:spMk id="150" creationId="{C437AB5D-7B5F-4BF9-98B8-75F3C4A49D04}"/>
          </ac:spMkLst>
        </pc:spChg>
        <pc:graphicFrameChg chg="mod modGraphic">
          <ac:chgData name="Foolen-Torgerson, Kirstin" userId="5b944d74-38ac-4e01-9094-681b3a12cae9" providerId="ADAL" clId="{CCC52EC6-FF4E-481A-A21E-73AD4245335F}" dt="2021-09-29T08:02:11.091" v="1482" actId="207"/>
          <ac:graphicFrameMkLst>
            <pc:docMk/>
            <pc:sldMk cId="339084857" sldId="411"/>
            <ac:graphicFrameMk id="56" creationId="{6FB799CE-CD0A-458C-A945-5E424EDFC565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14:21:25.068" v="1110" actId="478"/>
          <ac:picMkLst>
            <pc:docMk/>
            <pc:sldMk cId="339084857" sldId="411"/>
            <ac:picMk id="2" creationId="{639E62AD-1851-4A00-ACD1-01700FA3BB41}"/>
          </ac:picMkLst>
        </pc:picChg>
        <pc:picChg chg="add del mod">
          <ac:chgData name="Foolen-Torgerson, Kirstin" userId="5b944d74-38ac-4e01-9094-681b3a12cae9" providerId="ADAL" clId="{CCC52EC6-FF4E-481A-A21E-73AD4245335F}" dt="2021-09-28T14:22:02.560" v="1112"/>
          <ac:picMkLst>
            <pc:docMk/>
            <pc:sldMk cId="339084857" sldId="411"/>
            <ac:picMk id="3" creationId="{A10AD449-11AC-4CD2-B5BE-B1E96F310DF9}"/>
          </ac:picMkLst>
        </pc:picChg>
        <pc:picChg chg="add del mod">
          <ac:chgData name="Foolen-Torgerson, Kirstin" userId="5b944d74-38ac-4e01-9094-681b3a12cae9" providerId="ADAL" clId="{CCC52EC6-FF4E-481A-A21E-73AD4245335F}" dt="2021-09-28T14:22:43.956" v="1114"/>
          <ac:picMkLst>
            <pc:docMk/>
            <pc:sldMk cId="339084857" sldId="411"/>
            <ac:picMk id="6" creationId="{0AF1AA87-2A40-4BC6-83D9-BC5824EFE12C}"/>
          </ac:picMkLst>
        </pc:picChg>
        <pc:picChg chg="add del mod">
          <ac:chgData name="Foolen-Torgerson, Kirstin" userId="5b944d74-38ac-4e01-9094-681b3a12cae9" providerId="ADAL" clId="{CCC52EC6-FF4E-481A-A21E-73AD4245335F}" dt="2021-09-28T14:24:43.880" v="1116"/>
          <ac:picMkLst>
            <pc:docMk/>
            <pc:sldMk cId="339084857" sldId="411"/>
            <ac:picMk id="8" creationId="{A33EB9D5-E39D-4657-9DCC-DDA08A795083}"/>
          </ac:picMkLst>
        </pc:picChg>
        <pc:picChg chg="add del mod">
          <ac:chgData name="Foolen-Torgerson, Kirstin" userId="5b944d74-38ac-4e01-9094-681b3a12cae9" providerId="ADAL" clId="{CCC52EC6-FF4E-481A-A21E-73AD4245335F}" dt="2021-09-28T14:26:38.484" v="1118"/>
          <ac:picMkLst>
            <pc:docMk/>
            <pc:sldMk cId="339084857" sldId="411"/>
            <ac:picMk id="11" creationId="{6804B16D-58FA-4A61-8A39-C5374AEC65F0}"/>
          </ac:picMkLst>
        </pc:picChg>
        <pc:picChg chg="add del mod">
          <ac:chgData name="Foolen-Torgerson, Kirstin" userId="5b944d74-38ac-4e01-9094-681b3a12cae9" providerId="ADAL" clId="{CCC52EC6-FF4E-481A-A21E-73AD4245335F}" dt="2021-09-28T14:28:41.651" v="1120"/>
          <ac:picMkLst>
            <pc:docMk/>
            <pc:sldMk cId="339084857" sldId="411"/>
            <ac:picMk id="13" creationId="{59E386AE-03CB-4618-A022-97530DE8B6C2}"/>
          </ac:picMkLst>
        </pc:picChg>
        <pc:picChg chg="add del mod">
          <ac:chgData name="Foolen-Torgerson, Kirstin" userId="5b944d74-38ac-4e01-9094-681b3a12cae9" providerId="ADAL" clId="{CCC52EC6-FF4E-481A-A21E-73AD4245335F}" dt="2021-09-28T14:33:52.549" v="1122"/>
          <ac:picMkLst>
            <pc:docMk/>
            <pc:sldMk cId="339084857" sldId="411"/>
            <ac:picMk id="15" creationId="{21A29EF7-052D-4A75-AF51-15E9F35B3A78}"/>
          </ac:picMkLst>
        </pc:picChg>
        <pc:picChg chg="add del mod">
          <ac:chgData name="Foolen-Torgerson, Kirstin" userId="5b944d74-38ac-4e01-9094-681b3a12cae9" providerId="ADAL" clId="{CCC52EC6-FF4E-481A-A21E-73AD4245335F}" dt="2021-09-28T14:36:56.013" v="1124"/>
          <ac:picMkLst>
            <pc:docMk/>
            <pc:sldMk cId="339084857" sldId="411"/>
            <ac:picMk id="17" creationId="{B12B9ADE-8613-4DD5-9C3A-F255BE0B74C9}"/>
          </ac:picMkLst>
        </pc:picChg>
        <pc:picChg chg="add del mod">
          <ac:chgData name="Foolen-Torgerson, Kirstin" userId="5b944d74-38ac-4e01-9094-681b3a12cae9" providerId="ADAL" clId="{CCC52EC6-FF4E-481A-A21E-73AD4245335F}" dt="2021-09-28T14:39:02.077" v="1126"/>
          <ac:picMkLst>
            <pc:docMk/>
            <pc:sldMk cId="339084857" sldId="411"/>
            <ac:picMk id="19" creationId="{37D8D559-8694-4C18-9C73-400CFD5A5C8E}"/>
          </ac:picMkLst>
        </pc:picChg>
        <pc:picChg chg="add mod">
          <ac:chgData name="Foolen-Torgerson, Kirstin" userId="5b944d74-38ac-4e01-9094-681b3a12cae9" providerId="ADAL" clId="{CCC52EC6-FF4E-481A-A21E-73AD4245335F}" dt="2021-09-28T14:41:00.034" v="1129"/>
          <ac:picMkLst>
            <pc:docMk/>
            <pc:sldMk cId="339084857" sldId="411"/>
            <ac:picMk id="21" creationId="{BA7722AA-0338-45F8-A072-3549CB82A63E}"/>
          </ac:picMkLst>
        </pc:picChg>
        <pc:inkChg chg="add del">
          <ac:chgData name="Foolen-Torgerson, Kirstin" userId="5b944d74-38ac-4e01-9094-681b3a12cae9" providerId="ADAL" clId="{CCC52EC6-FF4E-481A-A21E-73AD4245335F}" dt="2021-09-28T14:22:43.956" v="1114"/>
          <ac:inkMkLst>
            <pc:docMk/>
            <pc:sldMk cId="339084857" sldId="411"/>
            <ac:inkMk id="4" creationId="{232958A2-0639-42F9-819F-03BA30A3B54E}"/>
          </ac:inkMkLst>
        </pc:inkChg>
        <pc:inkChg chg="add del">
          <ac:chgData name="Foolen-Torgerson, Kirstin" userId="5b944d74-38ac-4e01-9094-681b3a12cae9" providerId="ADAL" clId="{CCC52EC6-FF4E-481A-A21E-73AD4245335F}" dt="2021-09-28T14:24:43.880" v="1116"/>
          <ac:inkMkLst>
            <pc:docMk/>
            <pc:sldMk cId="339084857" sldId="411"/>
            <ac:inkMk id="7" creationId="{D5EBE0B5-3CEE-4888-B69C-E0C2385FDA85}"/>
          </ac:inkMkLst>
        </pc:inkChg>
        <pc:inkChg chg="add del">
          <ac:chgData name="Foolen-Torgerson, Kirstin" userId="5b944d74-38ac-4e01-9094-681b3a12cae9" providerId="ADAL" clId="{CCC52EC6-FF4E-481A-A21E-73AD4245335F}" dt="2021-09-28T14:26:38.484" v="1118"/>
          <ac:inkMkLst>
            <pc:docMk/>
            <pc:sldMk cId="339084857" sldId="411"/>
            <ac:inkMk id="9" creationId="{A79AB149-65F3-49C5-B9F3-C0C43A6A83C6}"/>
          </ac:inkMkLst>
        </pc:inkChg>
        <pc:inkChg chg="add del">
          <ac:chgData name="Foolen-Torgerson, Kirstin" userId="5b944d74-38ac-4e01-9094-681b3a12cae9" providerId="ADAL" clId="{CCC52EC6-FF4E-481A-A21E-73AD4245335F}" dt="2021-09-28T14:28:41.651" v="1120"/>
          <ac:inkMkLst>
            <pc:docMk/>
            <pc:sldMk cId="339084857" sldId="411"/>
            <ac:inkMk id="12" creationId="{6676DA93-59E3-41C2-A71B-5D46566826E0}"/>
          </ac:inkMkLst>
        </pc:inkChg>
        <pc:inkChg chg="add del">
          <ac:chgData name="Foolen-Torgerson, Kirstin" userId="5b944d74-38ac-4e01-9094-681b3a12cae9" providerId="ADAL" clId="{CCC52EC6-FF4E-481A-A21E-73AD4245335F}" dt="2021-09-28T14:33:52.549" v="1122"/>
          <ac:inkMkLst>
            <pc:docMk/>
            <pc:sldMk cId="339084857" sldId="411"/>
            <ac:inkMk id="14" creationId="{D2DE4393-32E8-4AE3-A71A-EB0E96D042FE}"/>
          </ac:inkMkLst>
        </pc:inkChg>
        <pc:inkChg chg="add del">
          <ac:chgData name="Foolen-Torgerson, Kirstin" userId="5b944d74-38ac-4e01-9094-681b3a12cae9" providerId="ADAL" clId="{CCC52EC6-FF4E-481A-A21E-73AD4245335F}" dt="2021-09-28T14:36:56.013" v="1124"/>
          <ac:inkMkLst>
            <pc:docMk/>
            <pc:sldMk cId="339084857" sldId="411"/>
            <ac:inkMk id="16" creationId="{FDB8D698-41F5-4066-B497-843C1BF60F65}"/>
          </ac:inkMkLst>
        </pc:inkChg>
        <pc:inkChg chg="add del">
          <ac:chgData name="Foolen-Torgerson, Kirstin" userId="5b944d74-38ac-4e01-9094-681b3a12cae9" providerId="ADAL" clId="{CCC52EC6-FF4E-481A-A21E-73AD4245335F}" dt="2021-09-28T14:39:02.077" v="1126"/>
          <ac:inkMkLst>
            <pc:docMk/>
            <pc:sldMk cId="339084857" sldId="411"/>
            <ac:inkMk id="18" creationId="{2C8EABA8-926A-4391-991A-D4AA6B54FAE2}"/>
          </ac:inkMkLst>
        </pc:inkChg>
        <pc:inkChg chg="add">
          <ac:chgData name="Foolen-Torgerson, Kirstin" userId="5b944d74-38ac-4e01-9094-681b3a12cae9" providerId="ADAL" clId="{CCC52EC6-FF4E-481A-A21E-73AD4245335F}" dt="2021-09-28T14:41:00.034" v="1129"/>
          <ac:inkMkLst>
            <pc:docMk/>
            <pc:sldMk cId="339084857" sldId="411"/>
            <ac:inkMk id="20" creationId="{3B710D58-D38F-43A4-A13E-09D83344D619}"/>
          </ac:inkMkLst>
        </pc:inkChg>
        <pc:cxnChg chg="del">
          <ac:chgData name="Foolen-Torgerson, Kirstin" userId="5b944d74-38ac-4e01-9094-681b3a12cae9" providerId="ADAL" clId="{CCC52EC6-FF4E-481A-A21E-73AD4245335F}" dt="2021-09-28T07:07:21.512" v="482" actId="478"/>
          <ac:cxnSpMkLst>
            <pc:docMk/>
            <pc:sldMk cId="339084857" sldId="411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21.512" v="482" actId="478"/>
          <ac:cxnSpMkLst>
            <pc:docMk/>
            <pc:sldMk cId="339084857" sldId="411"/>
            <ac:cxnSpMk id="144" creationId="{3DE38A07-56E3-466C-8D99-EC32A50DAD61}"/>
          </ac:cxnSpMkLst>
        </pc:cxnChg>
      </pc:sldChg>
      <pc:sldChg chg="addSp delSp modSp add mod modTransition delAnim modAnim">
        <pc:chgData name="Foolen-Torgerson, Kirstin" userId="5b944d74-38ac-4e01-9094-681b3a12cae9" providerId="ADAL" clId="{CCC52EC6-FF4E-481A-A21E-73AD4245335F}" dt="2021-09-29T10:01:37.226" v="1766" actId="2165"/>
        <pc:sldMkLst>
          <pc:docMk/>
          <pc:sldMk cId="1189258707" sldId="412"/>
        </pc:sldMkLst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5" creationId="{70B0CCEC-A81E-4AD2-969C-823875D8BD71}"/>
          </ac:spMkLst>
        </pc:spChg>
        <pc:spChg chg="add mod">
          <ac:chgData name="Foolen-Torgerson, Kirstin" userId="5b944d74-38ac-4e01-9094-681b3a12cae9" providerId="ADAL" clId="{CCC52EC6-FF4E-481A-A21E-73AD4245335F}" dt="2021-09-29T08:00:09.377" v="1475" actId="1036"/>
          <ac:spMkLst>
            <pc:docMk/>
            <pc:sldMk cId="1189258707" sldId="412"/>
            <ac:spMk id="8" creationId="{F2F61FCE-2D7C-4FD1-B4A1-E059130A7676}"/>
          </ac:spMkLst>
        </pc:spChg>
        <pc:spChg chg="add del mod">
          <ac:chgData name="Foolen-Torgerson, Kirstin" userId="5b944d74-38ac-4e01-9094-681b3a12cae9" providerId="ADAL" clId="{CCC52EC6-FF4E-481A-A21E-73AD4245335F}" dt="2021-09-28T13:50:39.284" v="1082" actId="478"/>
          <ac:spMkLst>
            <pc:docMk/>
            <pc:sldMk cId="1189258707" sldId="412"/>
            <ac:spMk id="9" creationId="{D2EDAD2E-E89D-4DF7-A136-2438A325B1F7}"/>
          </ac:spMkLst>
        </pc:spChg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10" creationId="{1E22CF76-8E16-44E4-94E0-CC03F34AB9BC}"/>
          </ac:spMkLst>
        </pc:spChg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30" creationId="{7C889912-5C44-4297-8846-EFB8DA69A617}"/>
          </ac:spMkLst>
        </pc:spChg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34" creationId="{DBDF493B-940D-49B7-A3B7-69BF22ABC1F1}"/>
          </ac:spMkLst>
        </pc:spChg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35" creationId="{D3C3B807-FE03-41A9-91DD-59A0C56F349F}"/>
          </ac:spMkLst>
        </pc:spChg>
        <pc:spChg chg="mod">
          <ac:chgData name="Foolen-Torgerson, Kirstin" userId="5b944d74-38ac-4e01-9094-681b3a12cae9" providerId="ADAL" clId="{CCC52EC6-FF4E-481A-A21E-73AD4245335F}" dt="2021-09-28T14:01:41.827" v="1098" actId="1076"/>
          <ac:spMkLst>
            <pc:docMk/>
            <pc:sldMk cId="1189258707" sldId="412"/>
            <ac:spMk id="37" creationId="{1E5BBB38-3588-4FC0-BB8B-CC2AE751AAD7}"/>
          </ac:spMkLst>
        </pc:spChg>
        <pc:spChg chg="add mod">
          <ac:chgData name="Foolen-Torgerson, Kirstin" userId="5b944d74-38ac-4e01-9094-681b3a12cae9" providerId="ADAL" clId="{CCC52EC6-FF4E-481A-A21E-73AD4245335F}" dt="2021-09-29T08:00:09.377" v="1475" actId="1036"/>
          <ac:spMkLst>
            <pc:docMk/>
            <pc:sldMk cId="1189258707" sldId="412"/>
            <ac:spMk id="38" creationId="{518175FB-9B17-4C9E-BF74-940F06176556}"/>
          </ac:spMkLst>
        </pc:spChg>
        <pc:spChg chg="add del mod">
          <ac:chgData name="Foolen-Torgerson, Kirstin" userId="5b944d74-38ac-4e01-9094-681b3a12cae9" providerId="ADAL" clId="{CCC52EC6-FF4E-481A-A21E-73AD4245335F}" dt="2021-09-28T13:50:39.284" v="1082" actId="478"/>
          <ac:spMkLst>
            <pc:docMk/>
            <pc:sldMk cId="1189258707" sldId="412"/>
            <ac:spMk id="40" creationId="{ED87CABC-F558-468B-9372-C1D3A5CE2365}"/>
          </ac:spMkLst>
        </pc:spChg>
        <pc:spChg chg="add del mod">
          <ac:chgData name="Foolen-Torgerson, Kirstin" userId="5b944d74-38ac-4e01-9094-681b3a12cae9" providerId="ADAL" clId="{CCC52EC6-FF4E-481A-A21E-73AD4245335F}" dt="2021-09-28T13:50:39.284" v="1082" actId="478"/>
          <ac:spMkLst>
            <pc:docMk/>
            <pc:sldMk cId="1189258707" sldId="412"/>
            <ac:spMk id="41" creationId="{F06686E7-1FBD-49E1-8887-168687702AF5}"/>
          </ac:spMkLst>
        </pc:spChg>
        <pc:spChg chg="add del mod">
          <ac:chgData name="Foolen-Torgerson, Kirstin" userId="5b944d74-38ac-4e01-9094-681b3a12cae9" providerId="ADAL" clId="{CCC52EC6-FF4E-481A-A21E-73AD4245335F}" dt="2021-09-28T13:50:39.284" v="1082" actId="478"/>
          <ac:spMkLst>
            <pc:docMk/>
            <pc:sldMk cId="1189258707" sldId="412"/>
            <ac:spMk id="42" creationId="{E70086A1-00B0-4B8B-B91D-5060EE6B77CC}"/>
          </ac:spMkLst>
        </pc:spChg>
        <pc:spChg chg="add mod">
          <ac:chgData name="Foolen-Torgerson, Kirstin" userId="5b944d74-38ac-4e01-9094-681b3a12cae9" providerId="ADAL" clId="{CCC52EC6-FF4E-481A-A21E-73AD4245335F}" dt="2021-09-29T08:00:09.377" v="1475" actId="1036"/>
          <ac:spMkLst>
            <pc:docMk/>
            <pc:sldMk cId="1189258707" sldId="412"/>
            <ac:spMk id="43" creationId="{5DFC7BF2-2052-44AF-9ADF-36B279D9A485}"/>
          </ac:spMkLst>
        </pc:spChg>
        <pc:spChg chg="add mod">
          <ac:chgData name="Foolen-Torgerson, Kirstin" userId="5b944d74-38ac-4e01-9094-681b3a12cae9" providerId="ADAL" clId="{CCC52EC6-FF4E-481A-A21E-73AD4245335F}" dt="2021-09-29T08:00:09.377" v="1475" actId="1036"/>
          <ac:spMkLst>
            <pc:docMk/>
            <pc:sldMk cId="1189258707" sldId="412"/>
            <ac:spMk id="44" creationId="{3A139865-6D4F-4B8C-9621-11990A76D114}"/>
          </ac:spMkLst>
        </pc:spChg>
        <pc:spChg chg="add mod">
          <ac:chgData name="Foolen-Torgerson, Kirstin" userId="5b944d74-38ac-4e01-9094-681b3a12cae9" providerId="ADAL" clId="{CCC52EC6-FF4E-481A-A21E-73AD4245335F}" dt="2021-09-29T08:00:09.377" v="1475" actId="1036"/>
          <ac:spMkLst>
            <pc:docMk/>
            <pc:sldMk cId="1189258707" sldId="412"/>
            <ac:spMk id="45" creationId="{3005D1F3-2105-4E19-B3BF-81654085BDE6}"/>
          </ac:spMkLst>
        </pc:spChg>
        <pc:spChg chg="add mod">
          <ac:chgData name="Foolen-Torgerson, Kirstin" userId="5b944d74-38ac-4e01-9094-681b3a12cae9" providerId="ADAL" clId="{CCC52EC6-FF4E-481A-A21E-73AD4245335F}" dt="2021-09-29T08:00:09.377" v="1475" actId="1036"/>
          <ac:spMkLst>
            <pc:docMk/>
            <pc:sldMk cId="1189258707" sldId="412"/>
            <ac:spMk id="46" creationId="{75BA20E3-16D3-4C09-B4B2-1E8528A184B8}"/>
          </ac:spMkLst>
        </pc:spChg>
        <pc:spChg chg="add del mod">
          <ac:chgData name="Foolen-Torgerson, Kirstin" userId="5b944d74-38ac-4e01-9094-681b3a12cae9" providerId="ADAL" clId="{CCC52EC6-FF4E-481A-A21E-73AD4245335F}" dt="2021-09-28T13:47:37.317" v="1016" actId="478"/>
          <ac:spMkLst>
            <pc:docMk/>
            <pc:sldMk cId="1189258707" sldId="412"/>
            <ac:spMk id="47" creationId="{A68A7AA4-1CD9-4582-8A4E-2E3AC048FFA4}"/>
          </ac:spMkLst>
        </pc:spChg>
        <pc:spChg chg="add mod">
          <ac:chgData name="Foolen-Torgerson, Kirstin" userId="5b944d74-38ac-4e01-9094-681b3a12cae9" providerId="ADAL" clId="{CCC52EC6-FF4E-481A-A21E-73AD4245335F}" dt="2021-09-29T08:00:09.377" v="1475" actId="1036"/>
          <ac:spMkLst>
            <pc:docMk/>
            <pc:sldMk cId="1189258707" sldId="412"/>
            <ac:spMk id="48" creationId="{DDB471EF-8EC1-4BF0-9342-98D0F510F0A1}"/>
          </ac:spMkLst>
        </pc:spChg>
        <pc:spChg chg="add mod">
          <ac:chgData name="Foolen-Torgerson, Kirstin" userId="5b944d74-38ac-4e01-9094-681b3a12cae9" providerId="ADAL" clId="{CCC52EC6-FF4E-481A-A21E-73AD4245335F}" dt="2021-09-29T08:00:09.377" v="1475" actId="1036"/>
          <ac:spMkLst>
            <pc:docMk/>
            <pc:sldMk cId="1189258707" sldId="412"/>
            <ac:spMk id="49" creationId="{ECC5CF5F-1131-4CA7-B5A6-133B043112A5}"/>
          </ac:spMkLst>
        </pc:spChg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82" creationId="{56A43133-AE62-4D35-818C-1A41C05FD3FA}"/>
          </ac:spMkLst>
        </pc:spChg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84" creationId="{499930EB-C32A-4AC0-8FF4-F0EB0433098D}"/>
          </ac:spMkLst>
        </pc:spChg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93" creationId="{23D21D9A-8097-4254-A93C-F69246C02752}"/>
          </ac:spMkLst>
        </pc:spChg>
        <pc:spChg chg="mod">
          <ac:chgData name="Foolen-Torgerson, Kirstin" userId="5b944d74-38ac-4e01-9094-681b3a12cae9" providerId="ADAL" clId="{CCC52EC6-FF4E-481A-A21E-73AD4245335F}" dt="2021-09-28T14:01:41.827" v="1098" actId="1076"/>
          <ac:spMkLst>
            <pc:docMk/>
            <pc:sldMk cId="1189258707" sldId="412"/>
            <ac:spMk id="103" creationId="{B07EC6A5-8900-47AB-93FF-C09EFFA32D56}"/>
          </ac:spMkLst>
        </pc:spChg>
        <pc:spChg chg="del">
          <ac:chgData name="Foolen-Torgerson, Kirstin" userId="5b944d74-38ac-4e01-9094-681b3a12cae9" providerId="ADAL" clId="{CCC52EC6-FF4E-481A-A21E-73AD4245335F}" dt="2021-09-28T14:00:33.766" v="1097" actId="478"/>
          <ac:spMkLst>
            <pc:docMk/>
            <pc:sldMk cId="1189258707" sldId="412"/>
            <ac:spMk id="108" creationId="{31D39DFA-81B7-489E-9DC5-78D8560A9B8C}"/>
          </ac:spMkLst>
        </pc:spChg>
        <pc:spChg chg="del">
          <ac:chgData name="Foolen-Torgerson, Kirstin" userId="5b944d74-38ac-4e01-9094-681b3a12cae9" providerId="ADAL" clId="{CCC52EC6-FF4E-481A-A21E-73AD4245335F}" dt="2021-09-28T07:07:14.320" v="481" actId="478"/>
          <ac:spMkLst>
            <pc:docMk/>
            <pc:sldMk cId="1189258707" sldId="412"/>
            <ac:spMk id="149" creationId="{624D13D0-0C8A-4544-B02C-22999C1CA2E5}"/>
          </ac:spMkLst>
        </pc:spChg>
        <pc:spChg chg="del">
          <ac:chgData name="Foolen-Torgerson, Kirstin" userId="5b944d74-38ac-4e01-9094-681b3a12cae9" providerId="ADAL" clId="{CCC52EC6-FF4E-481A-A21E-73AD4245335F}" dt="2021-09-28T07:07:14.320" v="481" actId="478"/>
          <ac:spMkLst>
            <pc:docMk/>
            <pc:sldMk cId="1189258707" sldId="412"/>
            <ac:spMk id="150" creationId="{C437AB5D-7B5F-4BF9-98B8-75F3C4A49D04}"/>
          </ac:spMkLst>
        </pc:spChg>
        <pc:spChg chg="del">
          <ac:chgData name="Foolen-Torgerson, Kirstin" userId="5b944d74-38ac-4e01-9094-681b3a12cae9" providerId="ADAL" clId="{CCC52EC6-FF4E-481A-A21E-73AD4245335F}" dt="2021-09-29T07:59:42.850" v="1464" actId="478"/>
          <ac:spMkLst>
            <pc:docMk/>
            <pc:sldMk cId="1189258707" sldId="412"/>
            <ac:spMk id="151" creationId="{0FBFECA7-40C5-4F62-8A3E-6B157E1F206D}"/>
          </ac:spMkLst>
        </pc:spChg>
        <pc:spChg chg="del">
          <ac:chgData name="Foolen-Torgerson, Kirstin" userId="5b944d74-38ac-4e01-9094-681b3a12cae9" providerId="ADAL" clId="{CCC52EC6-FF4E-481A-A21E-73AD4245335F}" dt="2021-09-29T07:59:42.850" v="1464" actId="478"/>
          <ac:spMkLst>
            <pc:docMk/>
            <pc:sldMk cId="1189258707" sldId="412"/>
            <ac:spMk id="152" creationId="{743E3598-3257-4CE1-AFB7-B533133B9F34}"/>
          </ac:spMkLst>
        </pc:spChg>
        <pc:spChg chg="del">
          <ac:chgData name="Foolen-Torgerson, Kirstin" userId="5b944d74-38ac-4e01-9094-681b3a12cae9" providerId="ADAL" clId="{CCC52EC6-FF4E-481A-A21E-73AD4245335F}" dt="2021-09-29T07:59:42.850" v="1464" actId="478"/>
          <ac:spMkLst>
            <pc:docMk/>
            <pc:sldMk cId="1189258707" sldId="412"/>
            <ac:spMk id="153" creationId="{EDB9D4B4-0768-42F4-A6F0-8C69FBF626B1}"/>
          </ac:spMkLst>
        </pc:spChg>
        <pc:graphicFrameChg chg="add mod modGraphic">
          <ac:chgData name="Foolen-Torgerson, Kirstin" userId="5b944d74-38ac-4e01-9094-681b3a12cae9" providerId="ADAL" clId="{CCC52EC6-FF4E-481A-A21E-73AD4245335F}" dt="2021-09-29T10:01:37.226" v="1766" actId="2165"/>
          <ac:graphicFrameMkLst>
            <pc:docMk/>
            <pc:sldMk cId="1189258707" sldId="412"/>
            <ac:graphicFrameMk id="7" creationId="{12E3A64A-1DB0-415F-A318-97348258A783}"/>
          </ac:graphicFrameMkLst>
        </pc:graphicFrameChg>
        <pc:graphicFrameChg chg="del modGraphic">
          <ac:chgData name="Foolen-Torgerson, Kirstin" userId="5b944d74-38ac-4e01-9094-681b3a12cae9" providerId="ADAL" clId="{CCC52EC6-FF4E-481A-A21E-73AD4245335F}" dt="2021-09-28T14:00:25.540" v="1096" actId="478"/>
          <ac:graphicFrameMkLst>
            <pc:docMk/>
            <pc:sldMk cId="1189258707" sldId="412"/>
            <ac:graphicFrameMk id="56" creationId="{6FB799CE-CD0A-458C-A945-5E424EDFC565}"/>
          </ac:graphicFrameMkLst>
        </pc:graphicFrameChg>
        <pc:graphicFrameChg chg="del modGraphic">
          <ac:chgData name="Foolen-Torgerson, Kirstin" userId="5b944d74-38ac-4e01-9094-681b3a12cae9" providerId="ADAL" clId="{CCC52EC6-FF4E-481A-A21E-73AD4245335F}" dt="2021-09-28T14:00:19.742" v="1095" actId="478"/>
          <ac:graphicFrameMkLst>
            <pc:docMk/>
            <pc:sldMk cId="1189258707" sldId="412"/>
            <ac:graphicFrameMk id="57" creationId="{8FE7D575-4076-4B2F-B16F-C69BC552B90F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13:37:43.428" v="851"/>
          <ac:picMkLst>
            <pc:docMk/>
            <pc:sldMk cId="1189258707" sldId="412"/>
            <ac:picMk id="3" creationId="{3BFB27F0-2FAB-4396-9489-6A7C66EE93F1}"/>
          </ac:picMkLst>
        </pc:picChg>
        <pc:picChg chg="add del mod">
          <ac:chgData name="Foolen-Torgerson, Kirstin" userId="5b944d74-38ac-4e01-9094-681b3a12cae9" providerId="ADAL" clId="{CCC52EC6-FF4E-481A-A21E-73AD4245335F}" dt="2021-09-28T13:49:52.054" v="1077" actId="478"/>
          <ac:picMkLst>
            <pc:docMk/>
            <pc:sldMk cId="1189258707" sldId="412"/>
            <ac:picMk id="6" creationId="{34C880DB-D3F2-46F0-B0A7-BF34BCC26C3C}"/>
          </ac:picMkLst>
        </pc:picChg>
        <pc:picChg chg="add del mod">
          <ac:chgData name="Foolen-Torgerson, Kirstin" userId="5b944d74-38ac-4e01-9094-681b3a12cae9" providerId="ADAL" clId="{CCC52EC6-FF4E-481A-A21E-73AD4245335F}" dt="2021-09-28T13:54:15.188" v="1086"/>
          <ac:picMkLst>
            <pc:docMk/>
            <pc:sldMk cId="1189258707" sldId="412"/>
            <ac:picMk id="11" creationId="{FBFE73A0-2FEE-4C6E-9FEF-54EFF2C5779B}"/>
          </ac:picMkLst>
        </pc:picChg>
        <pc:picChg chg="add del mod">
          <ac:chgData name="Foolen-Torgerson, Kirstin" userId="5b944d74-38ac-4e01-9094-681b3a12cae9" providerId="ADAL" clId="{CCC52EC6-FF4E-481A-A21E-73AD4245335F}" dt="2021-09-28T13:56:07.738" v="1088"/>
          <ac:picMkLst>
            <pc:docMk/>
            <pc:sldMk cId="1189258707" sldId="412"/>
            <ac:picMk id="12" creationId="{F8D9BF3F-E1F4-49D8-94C3-F41E1F457A52}"/>
          </ac:picMkLst>
        </pc:picChg>
        <pc:picChg chg="add del mod">
          <ac:chgData name="Foolen-Torgerson, Kirstin" userId="5b944d74-38ac-4e01-9094-681b3a12cae9" providerId="ADAL" clId="{CCC52EC6-FF4E-481A-A21E-73AD4245335F}" dt="2021-09-28T13:57:21.083" v="1093"/>
          <ac:picMkLst>
            <pc:docMk/>
            <pc:sldMk cId="1189258707" sldId="412"/>
            <ac:picMk id="13" creationId="{7167B630-BA1C-4595-BAD0-F5AA1F9D8740}"/>
          </ac:picMkLst>
        </pc:picChg>
        <pc:picChg chg="add mod">
          <ac:chgData name="Foolen-Torgerson, Kirstin" userId="5b944d74-38ac-4e01-9094-681b3a12cae9" providerId="ADAL" clId="{CCC52EC6-FF4E-481A-A21E-73AD4245335F}" dt="2021-09-28T13:58:59.352" v="1094"/>
          <ac:picMkLst>
            <pc:docMk/>
            <pc:sldMk cId="1189258707" sldId="412"/>
            <ac:picMk id="14" creationId="{69C4C420-BBAF-4607-844D-01B58A2CE0B9}"/>
          </ac:picMkLst>
        </pc:picChg>
        <pc:inkChg chg="add del">
          <ac:chgData name="Foolen-Torgerson, Kirstin" userId="5b944d74-38ac-4e01-9094-681b3a12cae9" providerId="ADAL" clId="{CCC52EC6-FF4E-481A-A21E-73AD4245335F}" dt="2021-09-28T13:37:43.428" v="851"/>
          <ac:inkMkLst>
            <pc:docMk/>
            <pc:sldMk cId="1189258707" sldId="412"/>
            <ac:inkMk id="2" creationId="{67A12CF3-814D-4737-B602-D09A01235F79}"/>
          </ac:inkMkLst>
        </pc:inkChg>
        <pc:inkChg chg="add del">
          <ac:chgData name="Foolen-Torgerson, Kirstin" userId="5b944d74-38ac-4e01-9094-681b3a12cae9" providerId="ADAL" clId="{CCC52EC6-FF4E-481A-A21E-73AD4245335F}" dt="2021-09-28T13:50:00.800" v="1079" actId="478"/>
          <ac:inkMkLst>
            <pc:docMk/>
            <pc:sldMk cId="1189258707" sldId="412"/>
            <ac:inkMk id="4" creationId="{9AF16FCC-67AB-4658-A9B8-1BB4D4CC7A3A}"/>
          </ac:inkMkLst>
        </pc:inkChg>
        <pc:cxnChg chg="del mod">
          <ac:chgData name="Foolen-Torgerson, Kirstin" userId="5b944d74-38ac-4e01-9094-681b3a12cae9" providerId="ADAL" clId="{CCC52EC6-FF4E-481A-A21E-73AD4245335F}" dt="2021-09-28T14:00:33.766" v="1097" actId="478"/>
          <ac:cxnSpMkLst>
            <pc:docMk/>
            <pc:sldMk cId="1189258707" sldId="412"/>
            <ac:cxnSpMk id="29" creationId="{E81A6561-57C6-40DF-A711-F445496D3390}"/>
          </ac:cxnSpMkLst>
        </pc:cxnChg>
        <pc:cxnChg chg="del mod">
          <ac:chgData name="Foolen-Torgerson, Kirstin" userId="5b944d74-38ac-4e01-9094-681b3a12cae9" providerId="ADAL" clId="{CCC52EC6-FF4E-481A-A21E-73AD4245335F}" dt="2021-09-28T14:00:33.766" v="1097" actId="478"/>
          <ac:cxnSpMkLst>
            <pc:docMk/>
            <pc:sldMk cId="1189258707" sldId="412"/>
            <ac:cxnSpMk id="36" creationId="{1F18410B-83D5-4DE7-8D2D-3B98904E707A}"/>
          </ac:cxnSpMkLst>
        </pc:cxnChg>
        <pc:cxnChg chg="del mod">
          <ac:chgData name="Foolen-Torgerson, Kirstin" userId="5b944d74-38ac-4e01-9094-681b3a12cae9" providerId="ADAL" clId="{CCC52EC6-FF4E-481A-A21E-73AD4245335F}" dt="2021-09-28T14:00:33.766" v="1097" actId="478"/>
          <ac:cxnSpMkLst>
            <pc:docMk/>
            <pc:sldMk cId="1189258707" sldId="412"/>
            <ac:cxnSpMk id="78" creationId="{07942E63-D6D8-4D74-A1AD-C3D080EA4F3C}"/>
          </ac:cxnSpMkLst>
        </pc:cxnChg>
        <pc:cxnChg chg="del mod">
          <ac:chgData name="Foolen-Torgerson, Kirstin" userId="5b944d74-38ac-4e01-9094-681b3a12cae9" providerId="ADAL" clId="{CCC52EC6-FF4E-481A-A21E-73AD4245335F}" dt="2021-09-28T14:00:33.766" v="1097" actId="478"/>
          <ac:cxnSpMkLst>
            <pc:docMk/>
            <pc:sldMk cId="1189258707" sldId="412"/>
            <ac:cxnSpMk id="83" creationId="{CF8F6A33-41B3-44B7-A9D1-0FAC243D8B8F}"/>
          </ac:cxnSpMkLst>
        </pc:cxnChg>
        <pc:cxnChg chg="del mod">
          <ac:chgData name="Foolen-Torgerson, Kirstin" userId="5b944d74-38ac-4e01-9094-681b3a12cae9" providerId="ADAL" clId="{CCC52EC6-FF4E-481A-A21E-73AD4245335F}" dt="2021-09-28T14:00:33.766" v="1097" actId="478"/>
          <ac:cxnSpMkLst>
            <pc:docMk/>
            <pc:sldMk cId="1189258707" sldId="412"/>
            <ac:cxnSpMk id="85" creationId="{1AFAF185-9DEF-4C28-899E-071D8618561B}"/>
          </ac:cxnSpMkLst>
        </pc:cxnChg>
        <pc:cxnChg chg="del mod">
          <ac:chgData name="Foolen-Torgerson, Kirstin" userId="5b944d74-38ac-4e01-9094-681b3a12cae9" providerId="ADAL" clId="{CCC52EC6-FF4E-481A-A21E-73AD4245335F}" dt="2021-09-28T14:00:33.766" v="1097" actId="478"/>
          <ac:cxnSpMkLst>
            <pc:docMk/>
            <pc:sldMk cId="1189258707" sldId="412"/>
            <ac:cxnSpMk id="96" creationId="{FEDF2D38-9668-4092-BF27-0F24F989CE19}"/>
          </ac:cxnSpMkLst>
        </pc:cxnChg>
        <pc:cxnChg chg="del mod">
          <ac:chgData name="Foolen-Torgerson, Kirstin" userId="5b944d74-38ac-4e01-9094-681b3a12cae9" providerId="ADAL" clId="{CCC52EC6-FF4E-481A-A21E-73AD4245335F}" dt="2021-09-28T14:00:33.766" v="1097" actId="478"/>
          <ac:cxnSpMkLst>
            <pc:docMk/>
            <pc:sldMk cId="1189258707" sldId="412"/>
            <ac:cxnSpMk id="106" creationId="{EF6493B4-4852-4633-A376-9259E5FC4826}"/>
          </ac:cxnSpMkLst>
        </pc:cxnChg>
        <pc:cxnChg chg="del">
          <ac:chgData name="Foolen-Torgerson, Kirstin" userId="5b944d74-38ac-4e01-9094-681b3a12cae9" providerId="ADAL" clId="{CCC52EC6-FF4E-481A-A21E-73AD4245335F}" dt="2021-09-28T07:07:14.320" v="481" actId="478"/>
          <ac:cxnSpMkLst>
            <pc:docMk/>
            <pc:sldMk cId="1189258707" sldId="412"/>
            <ac:cxnSpMk id="143" creationId="{D6A3B497-0D2D-4B51-963B-388C64CA5A30}"/>
          </ac:cxnSpMkLst>
        </pc:cxnChg>
        <pc:cxnChg chg="del">
          <ac:chgData name="Foolen-Torgerson, Kirstin" userId="5b944d74-38ac-4e01-9094-681b3a12cae9" providerId="ADAL" clId="{CCC52EC6-FF4E-481A-A21E-73AD4245335F}" dt="2021-09-28T07:07:14.320" v="481" actId="478"/>
          <ac:cxnSpMkLst>
            <pc:docMk/>
            <pc:sldMk cId="1189258707" sldId="412"/>
            <ac:cxnSpMk id="144" creationId="{3DE38A07-56E3-466C-8D99-EC32A50DAD61}"/>
          </ac:cxnSpMkLst>
        </pc:cxnChg>
        <pc:cxnChg chg="del">
          <ac:chgData name="Foolen-Torgerson, Kirstin" userId="5b944d74-38ac-4e01-9094-681b3a12cae9" providerId="ADAL" clId="{CCC52EC6-FF4E-481A-A21E-73AD4245335F}" dt="2021-09-29T07:59:42.850" v="1464" actId="478"/>
          <ac:cxnSpMkLst>
            <pc:docMk/>
            <pc:sldMk cId="1189258707" sldId="412"/>
            <ac:cxnSpMk id="146" creationId="{A74FB192-11B1-460A-9BB4-B93C2242F5D3}"/>
          </ac:cxnSpMkLst>
        </pc:cxnChg>
        <pc:cxnChg chg="del">
          <ac:chgData name="Foolen-Torgerson, Kirstin" userId="5b944d74-38ac-4e01-9094-681b3a12cae9" providerId="ADAL" clId="{CCC52EC6-FF4E-481A-A21E-73AD4245335F}" dt="2021-09-29T07:59:42.850" v="1464" actId="478"/>
          <ac:cxnSpMkLst>
            <pc:docMk/>
            <pc:sldMk cId="1189258707" sldId="412"/>
            <ac:cxnSpMk id="147" creationId="{CDF9FAEB-16E2-4E2B-8346-FF2357C3E637}"/>
          </ac:cxnSpMkLst>
        </pc:cxnChg>
        <pc:cxnChg chg="del">
          <ac:chgData name="Foolen-Torgerson, Kirstin" userId="5b944d74-38ac-4e01-9094-681b3a12cae9" providerId="ADAL" clId="{CCC52EC6-FF4E-481A-A21E-73AD4245335F}" dt="2021-09-29T07:59:42.850" v="1464" actId="478"/>
          <ac:cxnSpMkLst>
            <pc:docMk/>
            <pc:sldMk cId="1189258707" sldId="412"/>
            <ac:cxnSpMk id="148" creationId="{17C5EE7D-DCA7-4293-8B5D-AF20FC904228}"/>
          </ac:cxnSpMkLst>
        </pc:cxnChg>
      </pc:sldChg>
      <pc:sldChg chg="addSp delSp modSp add mod modTransition modAnim">
        <pc:chgData name="Foolen-Torgerson, Kirstin" userId="5b944d74-38ac-4e01-9094-681b3a12cae9" providerId="ADAL" clId="{CCC52EC6-FF4E-481A-A21E-73AD4245335F}" dt="2021-09-28T13:32:55.171" v="849"/>
        <pc:sldMkLst>
          <pc:docMk/>
          <pc:sldMk cId="2048653530" sldId="413"/>
        </pc:sldMkLst>
        <pc:spChg chg="del">
          <ac:chgData name="Foolen-Torgerson, Kirstin" userId="5b944d74-38ac-4e01-9094-681b3a12cae9" providerId="ADAL" clId="{CCC52EC6-FF4E-481A-A21E-73AD4245335F}" dt="2021-09-24T14:52:07.215" v="478" actId="478"/>
          <ac:spMkLst>
            <pc:docMk/>
            <pc:sldMk cId="2048653530" sldId="413"/>
            <ac:spMk id="54" creationId="{6B9343E0-7894-4468-AB7D-506E98DCCA17}"/>
          </ac:spMkLst>
        </pc:spChg>
        <pc:picChg chg="add del mod">
          <ac:chgData name="Foolen-Torgerson, Kirstin" userId="5b944d74-38ac-4e01-9094-681b3a12cae9" providerId="ADAL" clId="{CCC52EC6-FF4E-481A-A21E-73AD4245335F}" dt="2021-09-28T13:32:38.105" v="848"/>
          <ac:picMkLst>
            <pc:docMk/>
            <pc:sldMk cId="2048653530" sldId="413"/>
            <ac:picMk id="2" creationId="{4FBD6D88-C3FB-4FEA-96BF-C52AF5AA6889}"/>
          </ac:picMkLst>
        </pc:picChg>
        <pc:picChg chg="add mod">
          <ac:chgData name="Foolen-Torgerson, Kirstin" userId="5b944d74-38ac-4e01-9094-681b3a12cae9" providerId="ADAL" clId="{CCC52EC6-FF4E-481A-A21E-73AD4245335F}" dt="2021-09-28T13:32:55.171" v="849"/>
          <ac:picMkLst>
            <pc:docMk/>
            <pc:sldMk cId="2048653530" sldId="413"/>
            <ac:picMk id="3" creationId="{6AB17F30-E959-45AD-8BB5-C01E415BC428}"/>
          </ac:picMkLst>
        </pc:picChg>
      </pc:sldChg>
      <pc:sldChg chg="addSp delSp modSp add mod modTransition modAnim">
        <pc:chgData name="Foolen-Torgerson, Kirstin" userId="5b944d74-38ac-4e01-9094-681b3a12cae9" providerId="ADAL" clId="{CCC52EC6-FF4E-481A-A21E-73AD4245335F}" dt="2021-09-28T13:31:27.267" v="846"/>
        <pc:sldMkLst>
          <pc:docMk/>
          <pc:sldMk cId="2018836187" sldId="414"/>
        </pc:sldMkLst>
        <pc:spChg chg="del">
          <ac:chgData name="Foolen-Torgerson, Kirstin" userId="5b944d74-38ac-4e01-9094-681b3a12cae9" providerId="ADAL" clId="{CCC52EC6-FF4E-481A-A21E-73AD4245335F}" dt="2021-09-24T14:46:51.441" v="477" actId="478"/>
          <ac:spMkLst>
            <pc:docMk/>
            <pc:sldMk cId="2018836187" sldId="414"/>
            <ac:spMk id="54" creationId="{6B9343E0-7894-4468-AB7D-506E98DCCA17}"/>
          </ac:spMkLst>
        </pc:spChg>
        <pc:picChg chg="add del mod">
          <ac:chgData name="Foolen-Torgerson, Kirstin" userId="5b944d74-38ac-4e01-9094-681b3a12cae9" providerId="ADAL" clId="{CCC52EC6-FF4E-481A-A21E-73AD4245335F}" dt="2021-09-28T13:30:37.905" v="845"/>
          <ac:picMkLst>
            <pc:docMk/>
            <pc:sldMk cId="2018836187" sldId="414"/>
            <ac:picMk id="3" creationId="{CA288149-FA7A-4B89-AB94-B31FE40E082F}"/>
          </ac:picMkLst>
        </pc:picChg>
        <pc:picChg chg="add mod">
          <ac:chgData name="Foolen-Torgerson, Kirstin" userId="5b944d74-38ac-4e01-9094-681b3a12cae9" providerId="ADAL" clId="{CCC52EC6-FF4E-481A-A21E-73AD4245335F}" dt="2021-09-28T13:31:27.267" v="846"/>
          <ac:picMkLst>
            <pc:docMk/>
            <pc:sldMk cId="2018836187" sldId="414"/>
            <ac:picMk id="5" creationId="{96A5EF10-3DDA-404F-82E0-B4680873C851}"/>
          </ac:picMkLst>
        </pc:picChg>
        <pc:inkChg chg="add del">
          <ac:chgData name="Foolen-Torgerson, Kirstin" userId="5b944d74-38ac-4e01-9094-681b3a12cae9" providerId="ADAL" clId="{CCC52EC6-FF4E-481A-A21E-73AD4245335F}" dt="2021-09-28T13:30:37.905" v="845"/>
          <ac:inkMkLst>
            <pc:docMk/>
            <pc:sldMk cId="2018836187" sldId="414"/>
            <ac:inkMk id="2" creationId="{7A06DD91-1194-40DE-B8AC-56D50EC8CE25}"/>
          </ac:inkMkLst>
        </pc:inkChg>
        <pc:inkChg chg="add">
          <ac:chgData name="Foolen-Torgerson, Kirstin" userId="5b944d74-38ac-4e01-9094-681b3a12cae9" providerId="ADAL" clId="{CCC52EC6-FF4E-481A-A21E-73AD4245335F}" dt="2021-09-28T13:31:27.267" v="846"/>
          <ac:inkMkLst>
            <pc:docMk/>
            <pc:sldMk cId="2018836187" sldId="414"/>
            <ac:inkMk id="4" creationId="{F078746F-FC16-47FE-8236-0C525AB5D296}"/>
          </ac:inkMkLst>
        </pc:inkChg>
      </pc:sldChg>
      <pc:sldChg chg="addSp delSp modSp add mod">
        <pc:chgData name="Foolen-Torgerson, Kirstin" userId="5b944d74-38ac-4e01-9094-681b3a12cae9" providerId="ADAL" clId="{CCC52EC6-FF4E-481A-A21E-73AD4245335F}" dt="2021-09-28T13:29:24.220" v="843"/>
        <pc:sldMkLst>
          <pc:docMk/>
          <pc:sldMk cId="1787364302" sldId="415"/>
        </pc:sldMkLst>
        <pc:spChg chg="del">
          <ac:chgData name="Foolen-Torgerson, Kirstin" userId="5b944d74-38ac-4e01-9094-681b3a12cae9" providerId="ADAL" clId="{CCC52EC6-FF4E-481A-A21E-73AD4245335F}" dt="2021-09-24T14:32:51.292" v="435" actId="478"/>
          <ac:spMkLst>
            <pc:docMk/>
            <pc:sldMk cId="1787364302" sldId="415"/>
            <ac:spMk id="54" creationId="{6B9343E0-7894-4468-AB7D-506E98DCCA17}"/>
          </ac:spMkLst>
        </pc:spChg>
        <pc:graphicFrameChg chg="add mod modGraphic">
          <ac:chgData name="Foolen-Torgerson, Kirstin" userId="5b944d74-38ac-4e01-9094-681b3a12cae9" providerId="ADAL" clId="{CCC52EC6-FF4E-481A-A21E-73AD4245335F}" dt="2021-09-24T14:42:55.468" v="450" actId="14100"/>
          <ac:graphicFrameMkLst>
            <pc:docMk/>
            <pc:sldMk cId="1787364302" sldId="415"/>
            <ac:graphicFrameMk id="2" creationId="{1CF06851-60D6-4E29-8FFA-832ED7F840CA}"/>
          </ac:graphicFrameMkLst>
        </pc:graphicFrameChg>
        <pc:graphicFrameChg chg="add mod modGraphic">
          <ac:chgData name="Foolen-Torgerson, Kirstin" userId="5b944d74-38ac-4e01-9094-681b3a12cae9" providerId="ADAL" clId="{CCC52EC6-FF4E-481A-A21E-73AD4245335F}" dt="2021-09-24T14:43:18.200" v="460" actId="20577"/>
          <ac:graphicFrameMkLst>
            <pc:docMk/>
            <pc:sldMk cId="1787364302" sldId="415"/>
            <ac:graphicFrameMk id="17" creationId="{B9CCACE8-4727-4361-A551-C31669105BBC}"/>
          </ac:graphicFrameMkLst>
        </pc:graphicFrameChg>
        <pc:graphicFrameChg chg="add mod modGraphic">
          <ac:chgData name="Foolen-Torgerson, Kirstin" userId="5b944d74-38ac-4e01-9094-681b3a12cae9" providerId="ADAL" clId="{CCC52EC6-FF4E-481A-A21E-73AD4245335F}" dt="2021-09-24T14:43:28.308" v="471" actId="20577"/>
          <ac:graphicFrameMkLst>
            <pc:docMk/>
            <pc:sldMk cId="1787364302" sldId="415"/>
            <ac:graphicFrameMk id="18" creationId="{B9F5C25E-6E9F-42AF-9AB2-FB98B1F7F0C7}"/>
          </ac:graphicFrameMkLst>
        </pc:graphicFrameChg>
        <pc:picChg chg="add mod">
          <ac:chgData name="Foolen-Torgerson, Kirstin" userId="5b944d74-38ac-4e01-9094-681b3a12cae9" providerId="ADAL" clId="{CCC52EC6-FF4E-481A-A21E-73AD4245335F}" dt="2021-09-28T13:29:24.220" v="843"/>
          <ac:picMkLst>
            <pc:docMk/>
            <pc:sldMk cId="1787364302" sldId="415"/>
            <ac:picMk id="4" creationId="{D7252BB6-605C-4FA6-A758-B5353C298F51}"/>
          </ac:picMkLst>
        </pc:picChg>
        <pc:inkChg chg="add">
          <ac:chgData name="Foolen-Torgerson, Kirstin" userId="5b944d74-38ac-4e01-9094-681b3a12cae9" providerId="ADAL" clId="{CCC52EC6-FF4E-481A-A21E-73AD4245335F}" dt="2021-09-28T13:29:24.220" v="843"/>
          <ac:inkMkLst>
            <pc:docMk/>
            <pc:sldMk cId="1787364302" sldId="415"/>
            <ac:inkMk id="3" creationId="{D3442A8D-981B-4C26-BA6D-F5A14E285604}"/>
          </ac:inkMkLst>
        </pc:inkChg>
      </pc:sldChg>
      <pc:sldChg chg="addSp delSp modSp add del mod">
        <pc:chgData name="Foolen-Torgerson, Kirstin" userId="5b944d74-38ac-4e01-9094-681b3a12cae9" providerId="ADAL" clId="{CCC52EC6-FF4E-481A-A21E-73AD4245335F}" dt="2021-09-24T13:29:02.817" v="379" actId="47"/>
        <pc:sldMkLst>
          <pc:docMk/>
          <pc:sldMk cId="3926506863" sldId="416"/>
        </pc:sldMkLst>
        <pc:spChg chg="mod">
          <ac:chgData name="Foolen-Torgerson, Kirstin" userId="5b944d74-38ac-4e01-9094-681b3a12cae9" providerId="ADAL" clId="{CCC52EC6-FF4E-481A-A21E-73AD4245335F}" dt="2021-09-24T12:44:21.865" v="207"/>
          <ac:spMkLst>
            <pc:docMk/>
            <pc:sldMk cId="3926506863" sldId="416"/>
            <ac:spMk id="18" creationId="{9B33E01F-D4BA-4844-98C1-C255C4CF409B}"/>
          </ac:spMkLst>
        </pc:spChg>
        <pc:spChg chg="mod">
          <ac:chgData name="Foolen-Torgerson, Kirstin" userId="5b944d74-38ac-4e01-9094-681b3a12cae9" providerId="ADAL" clId="{CCC52EC6-FF4E-481A-A21E-73AD4245335F}" dt="2021-09-24T12:44:21.865" v="207"/>
          <ac:spMkLst>
            <pc:docMk/>
            <pc:sldMk cId="3926506863" sldId="416"/>
            <ac:spMk id="19" creationId="{A81F53E6-E245-4478-9EC6-AAA7ADD836D0}"/>
          </ac:spMkLst>
        </pc:spChg>
        <pc:spChg chg="mod">
          <ac:chgData name="Foolen-Torgerson, Kirstin" userId="5b944d74-38ac-4e01-9094-681b3a12cae9" providerId="ADAL" clId="{CCC52EC6-FF4E-481A-A21E-73AD4245335F}" dt="2021-09-24T12:44:21.865" v="207"/>
          <ac:spMkLst>
            <pc:docMk/>
            <pc:sldMk cId="3926506863" sldId="416"/>
            <ac:spMk id="20" creationId="{B5A5BEF3-5C95-49BA-8ADF-78D60801F619}"/>
          </ac:spMkLst>
        </pc:spChg>
        <pc:spChg chg="mod">
          <ac:chgData name="Foolen-Torgerson, Kirstin" userId="5b944d74-38ac-4e01-9094-681b3a12cae9" providerId="ADAL" clId="{CCC52EC6-FF4E-481A-A21E-73AD4245335F}" dt="2021-09-24T12:44:21.865" v="207"/>
          <ac:spMkLst>
            <pc:docMk/>
            <pc:sldMk cId="3926506863" sldId="416"/>
            <ac:spMk id="23" creationId="{C37ACB43-5201-4AC6-9CBC-0904D95C53C0}"/>
          </ac:spMkLst>
        </pc:spChg>
        <pc:spChg chg="mod">
          <ac:chgData name="Foolen-Torgerson, Kirstin" userId="5b944d74-38ac-4e01-9094-681b3a12cae9" providerId="ADAL" clId="{CCC52EC6-FF4E-481A-A21E-73AD4245335F}" dt="2021-09-24T12:44:21.865" v="207"/>
          <ac:spMkLst>
            <pc:docMk/>
            <pc:sldMk cId="3926506863" sldId="416"/>
            <ac:spMk id="25" creationId="{FD271ECE-62AF-4980-BE2F-5C9AFE610589}"/>
          </ac:spMkLst>
        </pc:spChg>
        <pc:spChg chg="mod">
          <ac:chgData name="Foolen-Torgerson, Kirstin" userId="5b944d74-38ac-4e01-9094-681b3a12cae9" providerId="ADAL" clId="{CCC52EC6-FF4E-481A-A21E-73AD4245335F}" dt="2021-09-24T12:44:21.865" v="207"/>
          <ac:spMkLst>
            <pc:docMk/>
            <pc:sldMk cId="3926506863" sldId="416"/>
            <ac:spMk id="28" creationId="{899F5650-C003-4518-80B7-9FD16B3809DA}"/>
          </ac:spMkLst>
        </pc:spChg>
        <pc:spChg chg="mod">
          <ac:chgData name="Foolen-Torgerson, Kirstin" userId="5b944d74-38ac-4e01-9094-681b3a12cae9" providerId="ADAL" clId="{CCC52EC6-FF4E-481A-A21E-73AD4245335F}" dt="2021-09-24T12:46:30.951" v="259"/>
          <ac:spMkLst>
            <pc:docMk/>
            <pc:sldMk cId="3926506863" sldId="416"/>
            <ac:spMk id="33" creationId="{36E8BBE7-C645-4573-B0C7-B899D301E532}"/>
          </ac:spMkLst>
        </pc:spChg>
        <pc:spChg chg="mod">
          <ac:chgData name="Foolen-Torgerson, Kirstin" userId="5b944d74-38ac-4e01-9094-681b3a12cae9" providerId="ADAL" clId="{CCC52EC6-FF4E-481A-A21E-73AD4245335F}" dt="2021-09-24T12:46:30.951" v="259"/>
          <ac:spMkLst>
            <pc:docMk/>
            <pc:sldMk cId="3926506863" sldId="416"/>
            <ac:spMk id="34" creationId="{E75911C7-6BF8-4F31-978E-07E040C880D5}"/>
          </ac:spMkLst>
        </pc:spChg>
        <pc:spChg chg="mod">
          <ac:chgData name="Foolen-Torgerson, Kirstin" userId="5b944d74-38ac-4e01-9094-681b3a12cae9" providerId="ADAL" clId="{CCC52EC6-FF4E-481A-A21E-73AD4245335F}" dt="2021-09-24T12:46:30.951" v="259"/>
          <ac:spMkLst>
            <pc:docMk/>
            <pc:sldMk cId="3926506863" sldId="416"/>
            <ac:spMk id="35" creationId="{EE45254C-2CF5-4C8E-8324-A66403AAB786}"/>
          </ac:spMkLst>
        </pc:spChg>
        <pc:spChg chg="mod">
          <ac:chgData name="Foolen-Torgerson, Kirstin" userId="5b944d74-38ac-4e01-9094-681b3a12cae9" providerId="ADAL" clId="{CCC52EC6-FF4E-481A-A21E-73AD4245335F}" dt="2021-09-24T12:46:30.951" v="259"/>
          <ac:spMkLst>
            <pc:docMk/>
            <pc:sldMk cId="3926506863" sldId="416"/>
            <ac:spMk id="38" creationId="{571FB5F8-E311-4962-AC4E-672633940AA1}"/>
          </ac:spMkLst>
        </pc:spChg>
        <pc:spChg chg="mod">
          <ac:chgData name="Foolen-Torgerson, Kirstin" userId="5b944d74-38ac-4e01-9094-681b3a12cae9" providerId="ADAL" clId="{CCC52EC6-FF4E-481A-A21E-73AD4245335F}" dt="2021-09-24T12:46:30.951" v="259"/>
          <ac:spMkLst>
            <pc:docMk/>
            <pc:sldMk cId="3926506863" sldId="416"/>
            <ac:spMk id="40" creationId="{53F7D268-C9A0-4593-A80B-EE925A7F2544}"/>
          </ac:spMkLst>
        </pc:spChg>
        <pc:spChg chg="del">
          <ac:chgData name="Foolen-Torgerson, Kirstin" userId="5b944d74-38ac-4e01-9094-681b3a12cae9" providerId="ADAL" clId="{CCC52EC6-FF4E-481A-A21E-73AD4245335F}" dt="2021-09-24T12:44:33.671" v="223" actId="478"/>
          <ac:spMkLst>
            <pc:docMk/>
            <pc:sldMk cId="3926506863" sldId="416"/>
            <ac:spMk id="41" creationId="{9A3B6D54-F5B9-440D-8736-94B53C519732}"/>
          </ac:spMkLst>
        </pc:spChg>
        <pc:spChg chg="del">
          <ac:chgData name="Foolen-Torgerson, Kirstin" userId="5b944d74-38ac-4e01-9094-681b3a12cae9" providerId="ADAL" clId="{CCC52EC6-FF4E-481A-A21E-73AD4245335F}" dt="2021-09-24T12:44:33.671" v="223" actId="478"/>
          <ac:spMkLst>
            <pc:docMk/>
            <pc:sldMk cId="3926506863" sldId="416"/>
            <ac:spMk id="42" creationId="{0BE02669-7B8A-46B7-811D-D4DDF76A6F11}"/>
          </ac:spMkLst>
        </pc:spChg>
        <pc:spChg chg="del">
          <ac:chgData name="Foolen-Torgerson, Kirstin" userId="5b944d74-38ac-4e01-9094-681b3a12cae9" providerId="ADAL" clId="{CCC52EC6-FF4E-481A-A21E-73AD4245335F}" dt="2021-09-24T12:44:33.671" v="223" actId="478"/>
          <ac:spMkLst>
            <pc:docMk/>
            <pc:sldMk cId="3926506863" sldId="416"/>
            <ac:spMk id="43" creationId="{06FCBD01-7BC2-4EEC-AAB8-9840F556162A}"/>
          </ac:spMkLst>
        </pc:spChg>
        <pc:spChg chg="del">
          <ac:chgData name="Foolen-Torgerson, Kirstin" userId="5b944d74-38ac-4e01-9094-681b3a12cae9" providerId="ADAL" clId="{CCC52EC6-FF4E-481A-A21E-73AD4245335F}" dt="2021-09-24T12:44:33.671" v="223" actId="478"/>
          <ac:spMkLst>
            <pc:docMk/>
            <pc:sldMk cId="3926506863" sldId="416"/>
            <ac:spMk id="46" creationId="{266E790F-72FC-4FD4-B588-AD597F18E585}"/>
          </ac:spMkLst>
        </pc:spChg>
        <pc:spChg chg="del">
          <ac:chgData name="Foolen-Torgerson, Kirstin" userId="5b944d74-38ac-4e01-9094-681b3a12cae9" providerId="ADAL" clId="{CCC52EC6-FF4E-481A-A21E-73AD4245335F}" dt="2021-09-24T12:44:33.671" v="223" actId="478"/>
          <ac:spMkLst>
            <pc:docMk/>
            <pc:sldMk cId="3926506863" sldId="416"/>
            <ac:spMk id="48" creationId="{B19F19C8-A71B-4CD4-8F2B-E25A943C98CB}"/>
          </ac:spMkLst>
        </pc:spChg>
        <pc:spChg chg="del">
          <ac:chgData name="Foolen-Torgerson, Kirstin" userId="5b944d74-38ac-4e01-9094-681b3a12cae9" providerId="ADAL" clId="{CCC52EC6-FF4E-481A-A21E-73AD4245335F}" dt="2021-09-24T12:44:33.671" v="223" actId="478"/>
          <ac:spMkLst>
            <pc:docMk/>
            <pc:sldMk cId="3926506863" sldId="416"/>
            <ac:spMk id="52" creationId="{EAD60542-9D3F-43A0-A3F7-70CFF01FAC37}"/>
          </ac:spMkLst>
        </pc:spChg>
        <pc:spChg chg="mod">
          <ac:chgData name="Foolen-Torgerson, Kirstin" userId="5b944d74-38ac-4e01-9094-681b3a12cae9" providerId="ADAL" clId="{CCC52EC6-FF4E-481A-A21E-73AD4245335F}" dt="2021-09-24T12:43:53.784" v="205" actId="20577"/>
          <ac:spMkLst>
            <pc:docMk/>
            <pc:sldMk cId="3926506863" sldId="416"/>
            <ac:spMk id="54" creationId="{6B9343E0-7894-4468-AB7D-506E98DCCA17}"/>
          </ac:spMkLst>
        </pc:spChg>
        <pc:spChg chg="mod">
          <ac:chgData name="Foolen-Torgerson, Kirstin" userId="5b944d74-38ac-4e01-9094-681b3a12cae9" providerId="ADAL" clId="{CCC52EC6-FF4E-481A-A21E-73AD4245335F}" dt="2021-09-24T12:46:30.951" v="259"/>
          <ac:spMkLst>
            <pc:docMk/>
            <pc:sldMk cId="3926506863" sldId="416"/>
            <ac:spMk id="58" creationId="{0DB85A06-DFC1-4011-B984-38ACE448E7A3}"/>
          </ac:spMkLst>
        </pc:spChg>
        <pc:spChg chg="mod">
          <ac:chgData name="Foolen-Torgerson, Kirstin" userId="5b944d74-38ac-4e01-9094-681b3a12cae9" providerId="ADAL" clId="{CCC52EC6-FF4E-481A-A21E-73AD4245335F}" dt="2021-09-24T12:48:01.059" v="281"/>
          <ac:spMkLst>
            <pc:docMk/>
            <pc:sldMk cId="3926506863" sldId="416"/>
            <ac:spMk id="60" creationId="{EF14CBD1-B18E-4A1D-908F-D7E29F7583E0}"/>
          </ac:spMkLst>
        </pc:spChg>
        <pc:spChg chg="mod">
          <ac:chgData name="Foolen-Torgerson, Kirstin" userId="5b944d74-38ac-4e01-9094-681b3a12cae9" providerId="ADAL" clId="{CCC52EC6-FF4E-481A-A21E-73AD4245335F}" dt="2021-09-24T12:48:01.059" v="281"/>
          <ac:spMkLst>
            <pc:docMk/>
            <pc:sldMk cId="3926506863" sldId="416"/>
            <ac:spMk id="61" creationId="{8F589239-29A6-4D17-89FD-BE555EB7EE6A}"/>
          </ac:spMkLst>
        </pc:spChg>
        <pc:spChg chg="mod">
          <ac:chgData name="Foolen-Torgerson, Kirstin" userId="5b944d74-38ac-4e01-9094-681b3a12cae9" providerId="ADAL" clId="{CCC52EC6-FF4E-481A-A21E-73AD4245335F}" dt="2021-09-24T12:48:01.059" v="281"/>
          <ac:spMkLst>
            <pc:docMk/>
            <pc:sldMk cId="3926506863" sldId="416"/>
            <ac:spMk id="62" creationId="{C6B854EA-1E7D-472B-A994-D54B982D2276}"/>
          </ac:spMkLst>
        </pc:spChg>
        <pc:spChg chg="mod">
          <ac:chgData name="Foolen-Torgerson, Kirstin" userId="5b944d74-38ac-4e01-9094-681b3a12cae9" providerId="ADAL" clId="{CCC52EC6-FF4E-481A-A21E-73AD4245335F}" dt="2021-09-24T12:48:01.059" v="281"/>
          <ac:spMkLst>
            <pc:docMk/>
            <pc:sldMk cId="3926506863" sldId="416"/>
            <ac:spMk id="65" creationId="{EC0F7E6A-CC9A-4701-859D-D2F7E6661E01}"/>
          </ac:spMkLst>
        </pc:spChg>
        <pc:spChg chg="mod">
          <ac:chgData name="Foolen-Torgerson, Kirstin" userId="5b944d74-38ac-4e01-9094-681b3a12cae9" providerId="ADAL" clId="{CCC52EC6-FF4E-481A-A21E-73AD4245335F}" dt="2021-09-24T12:48:01.059" v="281"/>
          <ac:spMkLst>
            <pc:docMk/>
            <pc:sldMk cId="3926506863" sldId="416"/>
            <ac:spMk id="67" creationId="{C81A2547-D0AB-4A77-B7DE-176405754FD2}"/>
          </ac:spMkLst>
        </pc:spChg>
        <pc:spChg chg="mod">
          <ac:chgData name="Foolen-Torgerson, Kirstin" userId="5b944d74-38ac-4e01-9094-681b3a12cae9" providerId="ADAL" clId="{CCC52EC6-FF4E-481A-A21E-73AD4245335F}" dt="2021-09-24T12:48:01.059" v="281"/>
          <ac:spMkLst>
            <pc:docMk/>
            <pc:sldMk cId="3926506863" sldId="416"/>
            <ac:spMk id="70" creationId="{3B4BDE68-043A-48C8-A94C-7EF0929B1B3D}"/>
          </ac:spMkLst>
        </pc:spChg>
        <pc:spChg chg="mod">
          <ac:chgData name="Foolen-Torgerson, Kirstin" userId="5b944d74-38ac-4e01-9094-681b3a12cae9" providerId="ADAL" clId="{CCC52EC6-FF4E-481A-A21E-73AD4245335F}" dt="2021-09-24T12:48:50.043" v="292"/>
          <ac:spMkLst>
            <pc:docMk/>
            <pc:sldMk cId="3926506863" sldId="416"/>
            <ac:spMk id="72" creationId="{CFDEDB5E-03FD-458C-9474-67A2F3F01EBF}"/>
          </ac:spMkLst>
        </pc:spChg>
        <pc:spChg chg="mod">
          <ac:chgData name="Foolen-Torgerson, Kirstin" userId="5b944d74-38ac-4e01-9094-681b3a12cae9" providerId="ADAL" clId="{CCC52EC6-FF4E-481A-A21E-73AD4245335F}" dt="2021-09-24T12:48:50.043" v="292"/>
          <ac:spMkLst>
            <pc:docMk/>
            <pc:sldMk cId="3926506863" sldId="416"/>
            <ac:spMk id="73" creationId="{B65559ED-93CB-4714-8978-EDC42222E5B5}"/>
          </ac:spMkLst>
        </pc:spChg>
        <pc:spChg chg="mod">
          <ac:chgData name="Foolen-Torgerson, Kirstin" userId="5b944d74-38ac-4e01-9094-681b3a12cae9" providerId="ADAL" clId="{CCC52EC6-FF4E-481A-A21E-73AD4245335F}" dt="2021-09-24T12:48:50.043" v="292"/>
          <ac:spMkLst>
            <pc:docMk/>
            <pc:sldMk cId="3926506863" sldId="416"/>
            <ac:spMk id="74" creationId="{4FE6E0F2-3E48-49E2-9D57-2DD16DBAA2E0}"/>
          </ac:spMkLst>
        </pc:spChg>
        <pc:spChg chg="mod">
          <ac:chgData name="Foolen-Torgerson, Kirstin" userId="5b944d74-38ac-4e01-9094-681b3a12cae9" providerId="ADAL" clId="{CCC52EC6-FF4E-481A-A21E-73AD4245335F}" dt="2021-09-24T12:48:50.043" v="292"/>
          <ac:spMkLst>
            <pc:docMk/>
            <pc:sldMk cId="3926506863" sldId="416"/>
            <ac:spMk id="77" creationId="{7D783DD0-3E40-4463-A28B-E82FAE44C28F}"/>
          </ac:spMkLst>
        </pc:spChg>
        <pc:spChg chg="mod">
          <ac:chgData name="Foolen-Torgerson, Kirstin" userId="5b944d74-38ac-4e01-9094-681b3a12cae9" providerId="ADAL" clId="{CCC52EC6-FF4E-481A-A21E-73AD4245335F}" dt="2021-09-24T12:48:50.043" v="292"/>
          <ac:spMkLst>
            <pc:docMk/>
            <pc:sldMk cId="3926506863" sldId="416"/>
            <ac:spMk id="79" creationId="{AC022203-0638-4EC4-BD74-2C5BA27BD306}"/>
          </ac:spMkLst>
        </pc:spChg>
        <pc:spChg chg="mod">
          <ac:chgData name="Foolen-Torgerson, Kirstin" userId="5b944d74-38ac-4e01-9094-681b3a12cae9" providerId="ADAL" clId="{CCC52EC6-FF4E-481A-A21E-73AD4245335F}" dt="2021-09-24T12:48:50.043" v="292"/>
          <ac:spMkLst>
            <pc:docMk/>
            <pc:sldMk cId="3926506863" sldId="416"/>
            <ac:spMk id="82" creationId="{804DEEC8-65ED-4C67-B143-CB2082A9E5D6}"/>
          </ac:spMkLst>
        </pc:spChg>
        <pc:spChg chg="mod">
          <ac:chgData name="Foolen-Torgerson, Kirstin" userId="5b944d74-38ac-4e01-9094-681b3a12cae9" providerId="ADAL" clId="{CCC52EC6-FF4E-481A-A21E-73AD4245335F}" dt="2021-09-24T12:49:47.737" v="314"/>
          <ac:spMkLst>
            <pc:docMk/>
            <pc:sldMk cId="3926506863" sldId="416"/>
            <ac:spMk id="84" creationId="{D3ECB2A4-97BF-4CDC-A078-05122F3AAF17}"/>
          </ac:spMkLst>
        </pc:spChg>
        <pc:spChg chg="mod">
          <ac:chgData name="Foolen-Torgerson, Kirstin" userId="5b944d74-38ac-4e01-9094-681b3a12cae9" providerId="ADAL" clId="{CCC52EC6-FF4E-481A-A21E-73AD4245335F}" dt="2021-09-24T12:49:47.737" v="314"/>
          <ac:spMkLst>
            <pc:docMk/>
            <pc:sldMk cId="3926506863" sldId="416"/>
            <ac:spMk id="85" creationId="{559D34CB-2D11-404B-85D4-AA575C5B0BDA}"/>
          </ac:spMkLst>
        </pc:spChg>
        <pc:spChg chg="mod">
          <ac:chgData name="Foolen-Torgerson, Kirstin" userId="5b944d74-38ac-4e01-9094-681b3a12cae9" providerId="ADAL" clId="{CCC52EC6-FF4E-481A-A21E-73AD4245335F}" dt="2021-09-24T12:49:47.737" v="314"/>
          <ac:spMkLst>
            <pc:docMk/>
            <pc:sldMk cId="3926506863" sldId="416"/>
            <ac:spMk id="86" creationId="{EB5BA3DA-4E29-4FBF-84D9-3F1B811E347C}"/>
          </ac:spMkLst>
        </pc:spChg>
        <pc:spChg chg="mod">
          <ac:chgData name="Foolen-Torgerson, Kirstin" userId="5b944d74-38ac-4e01-9094-681b3a12cae9" providerId="ADAL" clId="{CCC52EC6-FF4E-481A-A21E-73AD4245335F}" dt="2021-09-24T12:49:47.737" v="314"/>
          <ac:spMkLst>
            <pc:docMk/>
            <pc:sldMk cId="3926506863" sldId="416"/>
            <ac:spMk id="89" creationId="{B7F5638B-32BD-4910-B7E2-5DB388E07065}"/>
          </ac:spMkLst>
        </pc:spChg>
        <pc:spChg chg="mod">
          <ac:chgData name="Foolen-Torgerson, Kirstin" userId="5b944d74-38ac-4e01-9094-681b3a12cae9" providerId="ADAL" clId="{CCC52EC6-FF4E-481A-A21E-73AD4245335F}" dt="2021-09-24T12:49:47.737" v="314"/>
          <ac:spMkLst>
            <pc:docMk/>
            <pc:sldMk cId="3926506863" sldId="416"/>
            <ac:spMk id="91" creationId="{7B8B463A-BAD6-493E-9B73-B12D223F0434}"/>
          </ac:spMkLst>
        </pc:spChg>
        <pc:spChg chg="mod">
          <ac:chgData name="Foolen-Torgerson, Kirstin" userId="5b944d74-38ac-4e01-9094-681b3a12cae9" providerId="ADAL" clId="{CCC52EC6-FF4E-481A-A21E-73AD4245335F}" dt="2021-09-24T12:49:47.737" v="314"/>
          <ac:spMkLst>
            <pc:docMk/>
            <pc:sldMk cId="3926506863" sldId="416"/>
            <ac:spMk id="94" creationId="{4A31A3D8-808F-492B-ABD9-18DB9CAC2A41}"/>
          </ac:spMkLst>
        </pc:spChg>
        <pc:spChg chg="add mod">
          <ac:chgData name="Foolen-Torgerson, Kirstin" userId="5b944d74-38ac-4e01-9094-681b3a12cae9" providerId="ADAL" clId="{CCC52EC6-FF4E-481A-A21E-73AD4245335F}" dt="2021-09-24T12:50:40.006" v="335" actId="1038"/>
          <ac:spMkLst>
            <pc:docMk/>
            <pc:sldMk cId="3926506863" sldId="416"/>
            <ac:spMk id="95" creationId="{44D82821-64EF-4805-85A2-50389269AA7C}"/>
          </ac:spMkLst>
        </pc:spChg>
        <pc:spChg chg="add mod">
          <ac:chgData name="Foolen-Torgerson, Kirstin" userId="5b944d74-38ac-4e01-9094-681b3a12cae9" providerId="ADAL" clId="{CCC52EC6-FF4E-481A-A21E-73AD4245335F}" dt="2021-09-24T12:50:40.006" v="335" actId="1038"/>
          <ac:spMkLst>
            <pc:docMk/>
            <pc:sldMk cId="3926506863" sldId="416"/>
            <ac:spMk id="96" creationId="{6439CFA8-7BC9-490C-934C-4571716A76F2}"/>
          </ac:spMkLst>
        </pc:spChg>
        <pc:spChg chg="add mod">
          <ac:chgData name="Foolen-Torgerson, Kirstin" userId="5b944d74-38ac-4e01-9094-681b3a12cae9" providerId="ADAL" clId="{CCC52EC6-FF4E-481A-A21E-73AD4245335F}" dt="2021-09-24T12:50:40.006" v="335" actId="1038"/>
          <ac:spMkLst>
            <pc:docMk/>
            <pc:sldMk cId="3926506863" sldId="416"/>
            <ac:spMk id="99" creationId="{614D31DC-1444-4439-8786-1C6868FD6752}"/>
          </ac:spMkLst>
        </pc:spChg>
        <pc:spChg chg="add mod">
          <ac:chgData name="Foolen-Torgerson, Kirstin" userId="5b944d74-38ac-4e01-9094-681b3a12cae9" providerId="ADAL" clId="{CCC52EC6-FF4E-481A-A21E-73AD4245335F}" dt="2021-09-24T12:50:40.006" v="335" actId="1038"/>
          <ac:spMkLst>
            <pc:docMk/>
            <pc:sldMk cId="3926506863" sldId="416"/>
            <ac:spMk id="101" creationId="{5FB22765-531B-42BB-8066-877CD16EBAF0}"/>
          </ac:spMkLst>
        </pc:spChg>
        <pc:spChg chg="add mod">
          <ac:chgData name="Foolen-Torgerson, Kirstin" userId="5b944d74-38ac-4e01-9094-681b3a12cae9" providerId="ADAL" clId="{CCC52EC6-FF4E-481A-A21E-73AD4245335F}" dt="2021-09-24T12:50:40.006" v="335" actId="1038"/>
          <ac:spMkLst>
            <pc:docMk/>
            <pc:sldMk cId="3926506863" sldId="416"/>
            <ac:spMk id="104" creationId="{D18AE874-4EED-4E20-B617-C0C3FB4F2DF9}"/>
          </ac:spMkLst>
        </pc:spChg>
        <pc:spChg chg="add mod">
          <ac:chgData name="Foolen-Torgerson, Kirstin" userId="5b944d74-38ac-4e01-9094-681b3a12cae9" providerId="ADAL" clId="{CCC52EC6-FF4E-481A-A21E-73AD4245335F}" dt="2021-09-24T12:51:06.308" v="339" actId="2085"/>
          <ac:spMkLst>
            <pc:docMk/>
            <pc:sldMk cId="3926506863" sldId="416"/>
            <ac:spMk id="105" creationId="{D951D173-7C27-41F0-B0EC-98D05AF3804B}"/>
          </ac:spMkLst>
        </pc:spChg>
        <pc:grpChg chg="add del mod">
          <ac:chgData name="Foolen-Torgerson, Kirstin" userId="5b944d74-38ac-4e01-9094-681b3a12cae9" providerId="ADAL" clId="{CCC52EC6-FF4E-481A-A21E-73AD4245335F}" dt="2021-09-24T12:46:47.390" v="271" actId="478"/>
          <ac:grpSpMkLst>
            <pc:docMk/>
            <pc:sldMk cId="3926506863" sldId="416"/>
            <ac:grpSpMk id="17" creationId="{7FF824BB-B963-41D9-95BE-E38B187E5AB8}"/>
          </ac:grpSpMkLst>
        </pc:grpChg>
        <pc:grpChg chg="add del mod">
          <ac:chgData name="Foolen-Torgerson, Kirstin" userId="5b944d74-38ac-4e01-9094-681b3a12cae9" providerId="ADAL" clId="{CCC52EC6-FF4E-481A-A21E-73AD4245335F}" dt="2021-09-24T12:48:10.079" v="284" actId="478"/>
          <ac:grpSpMkLst>
            <pc:docMk/>
            <pc:sldMk cId="3926506863" sldId="416"/>
            <ac:grpSpMk id="32" creationId="{438C30D2-04F5-4468-B9D9-B19B548BBC64}"/>
          </ac:grpSpMkLst>
        </pc:grpChg>
        <pc:grpChg chg="add del mod">
          <ac:chgData name="Foolen-Torgerson, Kirstin" userId="5b944d74-38ac-4e01-9094-681b3a12cae9" providerId="ADAL" clId="{CCC52EC6-FF4E-481A-A21E-73AD4245335F}" dt="2021-09-24T12:49:03.874" v="307" actId="478"/>
          <ac:grpSpMkLst>
            <pc:docMk/>
            <pc:sldMk cId="3926506863" sldId="416"/>
            <ac:grpSpMk id="59" creationId="{33D66CBE-8887-46A5-9B22-7D7850BAC5D0}"/>
          </ac:grpSpMkLst>
        </pc:grpChg>
        <pc:grpChg chg="add del mod">
          <ac:chgData name="Foolen-Torgerson, Kirstin" userId="5b944d74-38ac-4e01-9094-681b3a12cae9" providerId="ADAL" clId="{CCC52EC6-FF4E-481A-A21E-73AD4245335F}" dt="2021-09-24T12:49:58.088" v="328" actId="478"/>
          <ac:grpSpMkLst>
            <pc:docMk/>
            <pc:sldMk cId="3926506863" sldId="416"/>
            <ac:grpSpMk id="71" creationId="{794B6E99-3D02-4336-87ED-152C790A7713}"/>
          </ac:grpSpMkLst>
        </pc:grpChg>
        <pc:grpChg chg="add del mod">
          <ac:chgData name="Foolen-Torgerson, Kirstin" userId="5b944d74-38ac-4e01-9094-681b3a12cae9" providerId="ADAL" clId="{CCC52EC6-FF4E-481A-A21E-73AD4245335F}" dt="2021-09-24T12:50:48.212" v="336" actId="478"/>
          <ac:grpSpMkLst>
            <pc:docMk/>
            <pc:sldMk cId="3926506863" sldId="416"/>
            <ac:grpSpMk id="83" creationId="{EA8F5F35-98C4-4A79-B7BF-AA7A94D3F66F}"/>
          </ac:grpSpMkLst>
        </pc:grpChg>
        <pc:graphicFrameChg chg="add del mod">
          <ac:chgData name="Foolen-Torgerson, Kirstin" userId="5b944d74-38ac-4e01-9094-681b3a12cae9" providerId="ADAL" clId="{CCC52EC6-FF4E-481A-A21E-73AD4245335F}" dt="2021-09-24T12:46:20.689" v="257" actId="478"/>
          <ac:graphicFrameMkLst>
            <pc:docMk/>
            <pc:sldMk cId="3926506863" sldId="416"/>
            <ac:graphicFrameMk id="29" creationId="{7DD4CE02-ED01-4675-9271-B60ADD8C4C97}"/>
          </ac:graphicFrameMkLst>
        </pc:graphicFrameChg>
        <pc:graphicFrameChg chg="add del mod modGraphic">
          <ac:chgData name="Foolen-Torgerson, Kirstin" userId="5b944d74-38ac-4e01-9094-681b3a12cae9" providerId="ADAL" clId="{CCC52EC6-FF4E-481A-A21E-73AD4245335F}" dt="2021-09-24T12:50:24.648" v="332" actId="478"/>
          <ac:graphicFrameMkLst>
            <pc:docMk/>
            <pc:sldMk cId="3926506863" sldId="416"/>
            <ac:graphicFrameMk id="30" creationId="{B4987D00-FD7F-4B67-B871-E63813F3BC24}"/>
          </ac:graphicFrameMkLst>
        </pc:graphicFrameChg>
        <pc:graphicFrameChg chg="del">
          <ac:chgData name="Foolen-Torgerson, Kirstin" userId="5b944d74-38ac-4e01-9094-681b3a12cae9" providerId="ADAL" clId="{CCC52EC6-FF4E-481A-A21E-73AD4245335F}" dt="2021-09-24T12:45:02.468" v="238" actId="478"/>
          <ac:graphicFrameMkLst>
            <pc:docMk/>
            <pc:sldMk cId="3926506863" sldId="416"/>
            <ac:graphicFrameMk id="56" creationId="{6FB799CE-CD0A-458C-A945-5E424EDFC565}"/>
          </ac:graphicFrameMkLst>
        </pc:graphicFrameChg>
        <pc:graphicFrameChg chg="del">
          <ac:chgData name="Foolen-Torgerson, Kirstin" userId="5b944d74-38ac-4e01-9094-681b3a12cae9" providerId="ADAL" clId="{CCC52EC6-FF4E-481A-A21E-73AD4245335F}" dt="2021-09-24T12:43:50.810" v="201" actId="478"/>
          <ac:graphicFrameMkLst>
            <pc:docMk/>
            <pc:sldMk cId="3926506863" sldId="416"/>
            <ac:graphicFrameMk id="57" creationId="{8FE7D575-4076-4B2F-B16F-C69BC552B90F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4T12:46:51.810" v="273" actId="478"/>
          <ac:picMkLst>
            <pc:docMk/>
            <pc:sldMk cId="3926506863" sldId="416"/>
            <ac:picMk id="31" creationId="{7A647CBD-03E5-49ED-95FF-5E637398F80D}"/>
          </ac:picMkLst>
        </pc:picChg>
        <pc:picChg chg="del">
          <ac:chgData name="Foolen-Torgerson, Kirstin" userId="5b944d74-38ac-4e01-9094-681b3a12cae9" providerId="ADAL" clId="{CCC52EC6-FF4E-481A-A21E-73AD4245335F}" dt="2021-09-24T12:45:24.337" v="249" actId="478"/>
          <ac:picMkLst>
            <pc:docMk/>
            <pc:sldMk cId="3926506863" sldId="416"/>
            <ac:picMk id="53" creationId="{3F63CFDF-4C70-4038-895F-2B99359CFE88}"/>
          </ac:picMkLst>
        </pc:picChg>
        <pc:cxnChg chg="mod">
          <ac:chgData name="Foolen-Torgerson, Kirstin" userId="5b944d74-38ac-4e01-9094-681b3a12cae9" providerId="ADAL" clId="{CCC52EC6-FF4E-481A-A21E-73AD4245335F}" dt="2021-09-24T12:46:47.390" v="271" actId="478"/>
          <ac:cxnSpMkLst>
            <pc:docMk/>
            <pc:sldMk cId="3926506863" sldId="416"/>
            <ac:cxnSpMk id="21" creationId="{10C8F991-0904-42DB-8648-930CAC096FC4}"/>
          </ac:cxnSpMkLst>
        </pc:cxnChg>
        <pc:cxnChg chg="mod">
          <ac:chgData name="Foolen-Torgerson, Kirstin" userId="5b944d74-38ac-4e01-9094-681b3a12cae9" providerId="ADAL" clId="{CCC52EC6-FF4E-481A-A21E-73AD4245335F}" dt="2021-09-24T12:46:47.390" v="271" actId="478"/>
          <ac:cxnSpMkLst>
            <pc:docMk/>
            <pc:sldMk cId="3926506863" sldId="416"/>
            <ac:cxnSpMk id="22" creationId="{A1EC8819-22E0-4261-BA7F-5A2E939DBB8A}"/>
          </ac:cxnSpMkLst>
        </pc:cxnChg>
        <pc:cxnChg chg="mod">
          <ac:chgData name="Foolen-Torgerson, Kirstin" userId="5b944d74-38ac-4e01-9094-681b3a12cae9" providerId="ADAL" clId="{CCC52EC6-FF4E-481A-A21E-73AD4245335F}" dt="2021-09-24T12:46:47.390" v="271" actId="478"/>
          <ac:cxnSpMkLst>
            <pc:docMk/>
            <pc:sldMk cId="3926506863" sldId="416"/>
            <ac:cxnSpMk id="24" creationId="{84D25AA8-C765-4035-8482-99CE924140BB}"/>
          </ac:cxnSpMkLst>
        </pc:cxnChg>
        <pc:cxnChg chg="mod">
          <ac:chgData name="Foolen-Torgerson, Kirstin" userId="5b944d74-38ac-4e01-9094-681b3a12cae9" providerId="ADAL" clId="{CCC52EC6-FF4E-481A-A21E-73AD4245335F}" dt="2021-09-24T12:46:47.390" v="271" actId="478"/>
          <ac:cxnSpMkLst>
            <pc:docMk/>
            <pc:sldMk cId="3926506863" sldId="416"/>
            <ac:cxnSpMk id="26" creationId="{A0F62F66-03B3-4D66-B40F-41DF4517C892}"/>
          </ac:cxnSpMkLst>
        </pc:cxnChg>
        <pc:cxnChg chg="mod">
          <ac:chgData name="Foolen-Torgerson, Kirstin" userId="5b944d74-38ac-4e01-9094-681b3a12cae9" providerId="ADAL" clId="{CCC52EC6-FF4E-481A-A21E-73AD4245335F}" dt="2021-09-24T12:46:47.390" v="271" actId="478"/>
          <ac:cxnSpMkLst>
            <pc:docMk/>
            <pc:sldMk cId="3926506863" sldId="416"/>
            <ac:cxnSpMk id="27" creationId="{E92B0D8A-99B5-4FEC-82D3-BDCD6D3F4440}"/>
          </ac:cxnSpMkLst>
        </pc:cxnChg>
        <pc:cxnChg chg="mod">
          <ac:chgData name="Foolen-Torgerson, Kirstin" userId="5b944d74-38ac-4e01-9094-681b3a12cae9" providerId="ADAL" clId="{CCC52EC6-FF4E-481A-A21E-73AD4245335F}" dt="2021-09-24T12:48:10.079" v="284" actId="478"/>
          <ac:cxnSpMkLst>
            <pc:docMk/>
            <pc:sldMk cId="3926506863" sldId="416"/>
            <ac:cxnSpMk id="36" creationId="{1039B1D0-21D9-4FC3-BE23-48E2A4BD7DB8}"/>
          </ac:cxnSpMkLst>
        </pc:cxnChg>
        <pc:cxnChg chg="mod">
          <ac:chgData name="Foolen-Torgerson, Kirstin" userId="5b944d74-38ac-4e01-9094-681b3a12cae9" providerId="ADAL" clId="{CCC52EC6-FF4E-481A-A21E-73AD4245335F}" dt="2021-09-24T12:48:10.079" v="284" actId="478"/>
          <ac:cxnSpMkLst>
            <pc:docMk/>
            <pc:sldMk cId="3926506863" sldId="416"/>
            <ac:cxnSpMk id="37" creationId="{9EC23459-9B6C-49EC-9E19-04AF7B97C3D7}"/>
          </ac:cxnSpMkLst>
        </pc:cxnChg>
        <pc:cxnChg chg="mod">
          <ac:chgData name="Foolen-Torgerson, Kirstin" userId="5b944d74-38ac-4e01-9094-681b3a12cae9" providerId="ADAL" clId="{CCC52EC6-FF4E-481A-A21E-73AD4245335F}" dt="2021-09-24T12:48:10.079" v="284" actId="478"/>
          <ac:cxnSpMkLst>
            <pc:docMk/>
            <pc:sldMk cId="3926506863" sldId="416"/>
            <ac:cxnSpMk id="39" creationId="{121C27DA-D4D8-4C1C-926C-DF99A94199EC}"/>
          </ac:cxnSpMkLst>
        </pc:cxnChg>
        <pc:cxnChg chg="del mod">
          <ac:chgData name="Foolen-Torgerson, Kirstin" userId="5b944d74-38ac-4e01-9094-681b3a12cae9" providerId="ADAL" clId="{CCC52EC6-FF4E-481A-A21E-73AD4245335F}" dt="2021-09-24T12:44:33.671" v="223" actId="478"/>
          <ac:cxnSpMkLst>
            <pc:docMk/>
            <pc:sldMk cId="3926506863" sldId="416"/>
            <ac:cxnSpMk id="44" creationId="{866794D5-E003-47D9-955A-0C1FDA54555A}"/>
          </ac:cxnSpMkLst>
        </pc:cxnChg>
        <pc:cxnChg chg="del mod">
          <ac:chgData name="Foolen-Torgerson, Kirstin" userId="5b944d74-38ac-4e01-9094-681b3a12cae9" providerId="ADAL" clId="{CCC52EC6-FF4E-481A-A21E-73AD4245335F}" dt="2021-09-24T12:44:33.671" v="223" actId="478"/>
          <ac:cxnSpMkLst>
            <pc:docMk/>
            <pc:sldMk cId="3926506863" sldId="416"/>
            <ac:cxnSpMk id="45" creationId="{2EF753CF-22BC-47D9-9C90-C55EDE52EE91}"/>
          </ac:cxnSpMkLst>
        </pc:cxnChg>
        <pc:cxnChg chg="del mod">
          <ac:chgData name="Foolen-Torgerson, Kirstin" userId="5b944d74-38ac-4e01-9094-681b3a12cae9" providerId="ADAL" clId="{CCC52EC6-FF4E-481A-A21E-73AD4245335F}" dt="2021-09-24T12:44:33.671" v="223" actId="478"/>
          <ac:cxnSpMkLst>
            <pc:docMk/>
            <pc:sldMk cId="3926506863" sldId="416"/>
            <ac:cxnSpMk id="47" creationId="{B9661459-AD67-4196-8E6B-749CAE66B142}"/>
          </ac:cxnSpMkLst>
        </pc:cxnChg>
        <pc:cxnChg chg="del mod">
          <ac:chgData name="Foolen-Torgerson, Kirstin" userId="5b944d74-38ac-4e01-9094-681b3a12cae9" providerId="ADAL" clId="{CCC52EC6-FF4E-481A-A21E-73AD4245335F}" dt="2021-09-24T12:44:33.671" v="223" actId="478"/>
          <ac:cxnSpMkLst>
            <pc:docMk/>
            <pc:sldMk cId="3926506863" sldId="416"/>
            <ac:cxnSpMk id="49" creationId="{8AE99A19-85D3-4DDA-BA31-437D1C1ABAB4}"/>
          </ac:cxnSpMkLst>
        </pc:cxnChg>
        <pc:cxnChg chg="mod">
          <ac:chgData name="Foolen-Torgerson, Kirstin" userId="5b944d74-38ac-4e01-9094-681b3a12cae9" providerId="ADAL" clId="{CCC52EC6-FF4E-481A-A21E-73AD4245335F}" dt="2021-09-24T12:48:10.079" v="284" actId="478"/>
          <ac:cxnSpMkLst>
            <pc:docMk/>
            <pc:sldMk cId="3926506863" sldId="416"/>
            <ac:cxnSpMk id="50" creationId="{F7DFBF09-A161-44C5-978E-D640AF726086}"/>
          </ac:cxnSpMkLst>
        </pc:cxnChg>
        <pc:cxnChg chg="del mod">
          <ac:chgData name="Foolen-Torgerson, Kirstin" userId="5b944d74-38ac-4e01-9094-681b3a12cae9" providerId="ADAL" clId="{CCC52EC6-FF4E-481A-A21E-73AD4245335F}" dt="2021-09-24T12:44:33.671" v="223" actId="478"/>
          <ac:cxnSpMkLst>
            <pc:docMk/>
            <pc:sldMk cId="3926506863" sldId="416"/>
            <ac:cxnSpMk id="51" creationId="{FF02F0E7-1599-468C-8EF5-159C7F0555B4}"/>
          </ac:cxnSpMkLst>
        </pc:cxnChg>
        <pc:cxnChg chg="mod">
          <ac:chgData name="Foolen-Torgerson, Kirstin" userId="5b944d74-38ac-4e01-9094-681b3a12cae9" providerId="ADAL" clId="{CCC52EC6-FF4E-481A-A21E-73AD4245335F}" dt="2021-09-24T12:48:10.079" v="284" actId="478"/>
          <ac:cxnSpMkLst>
            <pc:docMk/>
            <pc:sldMk cId="3926506863" sldId="416"/>
            <ac:cxnSpMk id="55" creationId="{59412761-6F72-4ECC-B66F-AAC06E02275E}"/>
          </ac:cxnSpMkLst>
        </pc:cxnChg>
        <pc:cxnChg chg="mod">
          <ac:chgData name="Foolen-Torgerson, Kirstin" userId="5b944d74-38ac-4e01-9094-681b3a12cae9" providerId="ADAL" clId="{CCC52EC6-FF4E-481A-A21E-73AD4245335F}" dt="2021-09-24T12:49:03.874" v="307" actId="478"/>
          <ac:cxnSpMkLst>
            <pc:docMk/>
            <pc:sldMk cId="3926506863" sldId="416"/>
            <ac:cxnSpMk id="63" creationId="{D363844C-8ED1-4542-BCD0-17C436341249}"/>
          </ac:cxnSpMkLst>
        </pc:cxnChg>
        <pc:cxnChg chg="mod">
          <ac:chgData name="Foolen-Torgerson, Kirstin" userId="5b944d74-38ac-4e01-9094-681b3a12cae9" providerId="ADAL" clId="{CCC52EC6-FF4E-481A-A21E-73AD4245335F}" dt="2021-09-24T12:49:03.874" v="307" actId="478"/>
          <ac:cxnSpMkLst>
            <pc:docMk/>
            <pc:sldMk cId="3926506863" sldId="416"/>
            <ac:cxnSpMk id="64" creationId="{85F2CED8-2749-4B46-A774-DE8A20154F29}"/>
          </ac:cxnSpMkLst>
        </pc:cxnChg>
        <pc:cxnChg chg="mod">
          <ac:chgData name="Foolen-Torgerson, Kirstin" userId="5b944d74-38ac-4e01-9094-681b3a12cae9" providerId="ADAL" clId="{CCC52EC6-FF4E-481A-A21E-73AD4245335F}" dt="2021-09-24T12:49:03.874" v="307" actId="478"/>
          <ac:cxnSpMkLst>
            <pc:docMk/>
            <pc:sldMk cId="3926506863" sldId="416"/>
            <ac:cxnSpMk id="66" creationId="{ABB5F1EE-438C-4081-94D3-33D4F4F168D5}"/>
          </ac:cxnSpMkLst>
        </pc:cxnChg>
        <pc:cxnChg chg="mod">
          <ac:chgData name="Foolen-Torgerson, Kirstin" userId="5b944d74-38ac-4e01-9094-681b3a12cae9" providerId="ADAL" clId="{CCC52EC6-FF4E-481A-A21E-73AD4245335F}" dt="2021-09-24T12:49:03.874" v="307" actId="478"/>
          <ac:cxnSpMkLst>
            <pc:docMk/>
            <pc:sldMk cId="3926506863" sldId="416"/>
            <ac:cxnSpMk id="68" creationId="{48BA4792-CD03-4CE2-89E8-A80A3F11084E}"/>
          </ac:cxnSpMkLst>
        </pc:cxnChg>
        <pc:cxnChg chg="mod">
          <ac:chgData name="Foolen-Torgerson, Kirstin" userId="5b944d74-38ac-4e01-9094-681b3a12cae9" providerId="ADAL" clId="{CCC52EC6-FF4E-481A-A21E-73AD4245335F}" dt="2021-09-24T12:49:03.874" v="307" actId="478"/>
          <ac:cxnSpMkLst>
            <pc:docMk/>
            <pc:sldMk cId="3926506863" sldId="416"/>
            <ac:cxnSpMk id="69" creationId="{298BC39C-98B6-4F6E-88C2-1BB726F2AA6A}"/>
          </ac:cxnSpMkLst>
        </pc:cxnChg>
        <pc:cxnChg chg="mod">
          <ac:chgData name="Foolen-Torgerson, Kirstin" userId="5b944d74-38ac-4e01-9094-681b3a12cae9" providerId="ADAL" clId="{CCC52EC6-FF4E-481A-A21E-73AD4245335F}" dt="2021-09-24T12:49:58.088" v="328" actId="478"/>
          <ac:cxnSpMkLst>
            <pc:docMk/>
            <pc:sldMk cId="3926506863" sldId="416"/>
            <ac:cxnSpMk id="75" creationId="{925CAEB6-B2BB-42BB-A57F-C38C7EFD39F4}"/>
          </ac:cxnSpMkLst>
        </pc:cxnChg>
        <pc:cxnChg chg="mod">
          <ac:chgData name="Foolen-Torgerson, Kirstin" userId="5b944d74-38ac-4e01-9094-681b3a12cae9" providerId="ADAL" clId="{CCC52EC6-FF4E-481A-A21E-73AD4245335F}" dt="2021-09-24T12:49:58.088" v="328" actId="478"/>
          <ac:cxnSpMkLst>
            <pc:docMk/>
            <pc:sldMk cId="3926506863" sldId="416"/>
            <ac:cxnSpMk id="76" creationId="{FCE1FBCA-4329-47F1-8D82-05F640C8E676}"/>
          </ac:cxnSpMkLst>
        </pc:cxnChg>
        <pc:cxnChg chg="mod">
          <ac:chgData name="Foolen-Torgerson, Kirstin" userId="5b944d74-38ac-4e01-9094-681b3a12cae9" providerId="ADAL" clId="{CCC52EC6-FF4E-481A-A21E-73AD4245335F}" dt="2021-09-24T12:49:58.088" v="328" actId="478"/>
          <ac:cxnSpMkLst>
            <pc:docMk/>
            <pc:sldMk cId="3926506863" sldId="416"/>
            <ac:cxnSpMk id="78" creationId="{20E03826-8DB5-42C4-9F95-DE8A381B415C}"/>
          </ac:cxnSpMkLst>
        </pc:cxnChg>
        <pc:cxnChg chg="mod">
          <ac:chgData name="Foolen-Torgerson, Kirstin" userId="5b944d74-38ac-4e01-9094-681b3a12cae9" providerId="ADAL" clId="{CCC52EC6-FF4E-481A-A21E-73AD4245335F}" dt="2021-09-24T12:49:58.088" v="328" actId="478"/>
          <ac:cxnSpMkLst>
            <pc:docMk/>
            <pc:sldMk cId="3926506863" sldId="416"/>
            <ac:cxnSpMk id="80" creationId="{161678AD-9A15-41B4-9A1E-61CECD4AEEE4}"/>
          </ac:cxnSpMkLst>
        </pc:cxnChg>
        <pc:cxnChg chg="mod">
          <ac:chgData name="Foolen-Torgerson, Kirstin" userId="5b944d74-38ac-4e01-9094-681b3a12cae9" providerId="ADAL" clId="{CCC52EC6-FF4E-481A-A21E-73AD4245335F}" dt="2021-09-24T12:49:58.088" v="328" actId="478"/>
          <ac:cxnSpMkLst>
            <pc:docMk/>
            <pc:sldMk cId="3926506863" sldId="416"/>
            <ac:cxnSpMk id="81" creationId="{B698FAD2-BF49-4167-86A1-619BFD23F60B}"/>
          </ac:cxnSpMkLst>
        </pc:cxnChg>
        <pc:cxnChg chg="mod">
          <ac:chgData name="Foolen-Torgerson, Kirstin" userId="5b944d74-38ac-4e01-9094-681b3a12cae9" providerId="ADAL" clId="{CCC52EC6-FF4E-481A-A21E-73AD4245335F}" dt="2021-09-24T12:50:48.212" v="336" actId="478"/>
          <ac:cxnSpMkLst>
            <pc:docMk/>
            <pc:sldMk cId="3926506863" sldId="416"/>
            <ac:cxnSpMk id="87" creationId="{7A0DD26D-D218-490F-A741-4E54D05D4E0C}"/>
          </ac:cxnSpMkLst>
        </pc:cxnChg>
        <pc:cxnChg chg="mod">
          <ac:chgData name="Foolen-Torgerson, Kirstin" userId="5b944d74-38ac-4e01-9094-681b3a12cae9" providerId="ADAL" clId="{CCC52EC6-FF4E-481A-A21E-73AD4245335F}" dt="2021-09-24T12:50:48.212" v="336" actId="478"/>
          <ac:cxnSpMkLst>
            <pc:docMk/>
            <pc:sldMk cId="3926506863" sldId="416"/>
            <ac:cxnSpMk id="88" creationId="{386B7E4F-ED1B-4E33-B269-58B129501FEE}"/>
          </ac:cxnSpMkLst>
        </pc:cxnChg>
        <pc:cxnChg chg="mod">
          <ac:chgData name="Foolen-Torgerson, Kirstin" userId="5b944d74-38ac-4e01-9094-681b3a12cae9" providerId="ADAL" clId="{CCC52EC6-FF4E-481A-A21E-73AD4245335F}" dt="2021-09-24T12:50:48.212" v="336" actId="478"/>
          <ac:cxnSpMkLst>
            <pc:docMk/>
            <pc:sldMk cId="3926506863" sldId="416"/>
            <ac:cxnSpMk id="90" creationId="{476F8AFD-9688-4315-8D66-FF31D2826337}"/>
          </ac:cxnSpMkLst>
        </pc:cxnChg>
        <pc:cxnChg chg="mod">
          <ac:chgData name="Foolen-Torgerson, Kirstin" userId="5b944d74-38ac-4e01-9094-681b3a12cae9" providerId="ADAL" clId="{CCC52EC6-FF4E-481A-A21E-73AD4245335F}" dt="2021-09-24T12:50:48.212" v="336" actId="478"/>
          <ac:cxnSpMkLst>
            <pc:docMk/>
            <pc:sldMk cId="3926506863" sldId="416"/>
            <ac:cxnSpMk id="92" creationId="{0FF34A24-AB8F-45BA-B906-C9E9A33CA7C8}"/>
          </ac:cxnSpMkLst>
        </pc:cxnChg>
        <pc:cxnChg chg="mod">
          <ac:chgData name="Foolen-Torgerson, Kirstin" userId="5b944d74-38ac-4e01-9094-681b3a12cae9" providerId="ADAL" clId="{CCC52EC6-FF4E-481A-A21E-73AD4245335F}" dt="2021-09-24T12:50:48.212" v="336" actId="478"/>
          <ac:cxnSpMkLst>
            <pc:docMk/>
            <pc:sldMk cId="3926506863" sldId="416"/>
            <ac:cxnSpMk id="93" creationId="{A0240AD6-3D0F-4BA5-A803-5B7DBF7BD03C}"/>
          </ac:cxnSpMkLst>
        </pc:cxnChg>
        <pc:cxnChg chg="add mod">
          <ac:chgData name="Foolen-Torgerson, Kirstin" userId="5b944d74-38ac-4e01-9094-681b3a12cae9" providerId="ADAL" clId="{CCC52EC6-FF4E-481A-A21E-73AD4245335F}" dt="2021-09-24T12:50:40.006" v="335" actId="1038"/>
          <ac:cxnSpMkLst>
            <pc:docMk/>
            <pc:sldMk cId="3926506863" sldId="416"/>
            <ac:cxnSpMk id="97" creationId="{83728294-9CD1-4565-BE8B-BB87F31A60F2}"/>
          </ac:cxnSpMkLst>
        </pc:cxnChg>
        <pc:cxnChg chg="add mod">
          <ac:chgData name="Foolen-Torgerson, Kirstin" userId="5b944d74-38ac-4e01-9094-681b3a12cae9" providerId="ADAL" clId="{CCC52EC6-FF4E-481A-A21E-73AD4245335F}" dt="2021-09-24T12:50:40.006" v="335" actId="1038"/>
          <ac:cxnSpMkLst>
            <pc:docMk/>
            <pc:sldMk cId="3926506863" sldId="416"/>
            <ac:cxnSpMk id="98" creationId="{271B6590-A0E1-49DA-B6A0-E38D1305C8D6}"/>
          </ac:cxnSpMkLst>
        </pc:cxnChg>
        <pc:cxnChg chg="add mod">
          <ac:chgData name="Foolen-Torgerson, Kirstin" userId="5b944d74-38ac-4e01-9094-681b3a12cae9" providerId="ADAL" clId="{CCC52EC6-FF4E-481A-A21E-73AD4245335F}" dt="2021-09-24T12:50:40.006" v="335" actId="1038"/>
          <ac:cxnSpMkLst>
            <pc:docMk/>
            <pc:sldMk cId="3926506863" sldId="416"/>
            <ac:cxnSpMk id="100" creationId="{F873EDB7-4854-406F-9274-0B93632898C2}"/>
          </ac:cxnSpMkLst>
        </pc:cxnChg>
        <pc:cxnChg chg="add mod">
          <ac:chgData name="Foolen-Torgerson, Kirstin" userId="5b944d74-38ac-4e01-9094-681b3a12cae9" providerId="ADAL" clId="{CCC52EC6-FF4E-481A-A21E-73AD4245335F}" dt="2021-09-24T12:50:40.006" v="335" actId="1038"/>
          <ac:cxnSpMkLst>
            <pc:docMk/>
            <pc:sldMk cId="3926506863" sldId="416"/>
            <ac:cxnSpMk id="102" creationId="{7453CE6C-5209-4F76-BF9D-52A82DC626A9}"/>
          </ac:cxnSpMkLst>
        </pc:cxnChg>
        <pc:cxnChg chg="add mod">
          <ac:chgData name="Foolen-Torgerson, Kirstin" userId="5b944d74-38ac-4e01-9094-681b3a12cae9" providerId="ADAL" clId="{CCC52EC6-FF4E-481A-A21E-73AD4245335F}" dt="2021-09-24T12:50:40.006" v="335" actId="1038"/>
          <ac:cxnSpMkLst>
            <pc:docMk/>
            <pc:sldMk cId="3926506863" sldId="416"/>
            <ac:cxnSpMk id="103" creationId="{C5704BE1-1261-4B49-8AC9-ADE90365EB3F}"/>
          </ac:cxnSpMkLst>
        </pc:cxnChg>
      </pc:sldChg>
      <pc:sldChg chg="addSp delSp modSp add mod modTransition modAnim">
        <pc:chgData name="Foolen-Torgerson, Kirstin" userId="5b944d74-38ac-4e01-9094-681b3a12cae9" providerId="ADAL" clId="{CCC52EC6-FF4E-481A-A21E-73AD4245335F}" dt="2021-09-28T13:17:55.971" v="827"/>
        <pc:sldMkLst>
          <pc:docMk/>
          <pc:sldMk cId="2089731165" sldId="417"/>
        </pc:sldMkLst>
        <pc:spChg chg="del mod">
          <ac:chgData name="Foolen-Torgerson, Kirstin" userId="5b944d74-38ac-4e01-9094-681b3a12cae9" providerId="ADAL" clId="{CCC52EC6-FF4E-481A-A21E-73AD4245335F}" dt="2021-09-24T14:23:31.285" v="431" actId="478"/>
          <ac:spMkLst>
            <pc:docMk/>
            <pc:sldMk cId="2089731165" sldId="417"/>
            <ac:spMk id="54" creationId="{6B9343E0-7894-4468-AB7D-506E98DCCA17}"/>
          </ac:spMkLst>
        </pc:spChg>
        <pc:graphicFrameChg chg="del">
          <ac:chgData name="Foolen-Torgerson, Kirstin" userId="5b944d74-38ac-4e01-9094-681b3a12cae9" providerId="ADAL" clId="{CCC52EC6-FF4E-481A-A21E-73AD4245335F}" dt="2021-09-24T14:23:36.784" v="432" actId="478"/>
          <ac:graphicFrameMkLst>
            <pc:docMk/>
            <pc:sldMk cId="2089731165" sldId="417"/>
            <ac:graphicFrameMk id="29" creationId="{7DD4CE02-ED01-4675-9271-B60ADD8C4C97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13:16:32.212" v="826"/>
          <ac:picMkLst>
            <pc:docMk/>
            <pc:sldMk cId="2089731165" sldId="417"/>
            <ac:picMk id="3" creationId="{CE39B2E9-406F-4F29-97A6-EFEC887F1D58}"/>
          </ac:picMkLst>
        </pc:picChg>
        <pc:picChg chg="add mod">
          <ac:chgData name="Foolen-Torgerson, Kirstin" userId="5b944d74-38ac-4e01-9094-681b3a12cae9" providerId="ADAL" clId="{CCC52EC6-FF4E-481A-A21E-73AD4245335F}" dt="2021-09-28T13:17:55.971" v="827"/>
          <ac:picMkLst>
            <pc:docMk/>
            <pc:sldMk cId="2089731165" sldId="417"/>
            <ac:picMk id="5" creationId="{42E5735B-657B-41F1-9BCC-A998E7D1BA5B}"/>
          </ac:picMkLst>
        </pc:picChg>
        <pc:inkChg chg="add del">
          <ac:chgData name="Foolen-Torgerson, Kirstin" userId="5b944d74-38ac-4e01-9094-681b3a12cae9" providerId="ADAL" clId="{CCC52EC6-FF4E-481A-A21E-73AD4245335F}" dt="2021-09-28T13:16:32.212" v="826"/>
          <ac:inkMkLst>
            <pc:docMk/>
            <pc:sldMk cId="2089731165" sldId="417"/>
            <ac:inkMk id="2" creationId="{72C61F72-1858-4AB6-B436-3173DFDAE775}"/>
          </ac:inkMkLst>
        </pc:inkChg>
        <pc:inkChg chg="add">
          <ac:chgData name="Foolen-Torgerson, Kirstin" userId="5b944d74-38ac-4e01-9094-681b3a12cae9" providerId="ADAL" clId="{CCC52EC6-FF4E-481A-A21E-73AD4245335F}" dt="2021-09-28T13:17:55.971" v="827"/>
          <ac:inkMkLst>
            <pc:docMk/>
            <pc:sldMk cId="2089731165" sldId="417"/>
            <ac:inkMk id="4" creationId="{EF2F7C88-138D-4753-ADF4-65170A4F92EF}"/>
          </ac:inkMkLst>
        </pc:inkChg>
      </pc:sldChg>
      <pc:sldChg chg="addSp delSp modSp add mod">
        <pc:chgData name="Foolen-Torgerson, Kirstin" userId="5b944d74-38ac-4e01-9094-681b3a12cae9" providerId="ADAL" clId="{CCC52EC6-FF4E-481A-A21E-73AD4245335F}" dt="2021-09-30T07:05:35.361" v="1793" actId="207"/>
        <pc:sldMkLst>
          <pc:docMk/>
          <pc:sldMk cId="3843348369" sldId="418"/>
        </pc:sldMkLst>
        <pc:spChg chg="del">
          <ac:chgData name="Foolen-Torgerson, Kirstin" userId="5b944d74-38ac-4e01-9094-681b3a12cae9" providerId="ADAL" clId="{CCC52EC6-FF4E-481A-A21E-73AD4245335F}" dt="2021-09-24T14:23:09.516" v="428" actId="478"/>
          <ac:spMkLst>
            <pc:docMk/>
            <pc:sldMk cId="3843348369" sldId="418"/>
            <ac:spMk id="54" creationId="{6B9343E0-7894-4468-AB7D-506E98DCCA17}"/>
          </ac:spMkLst>
        </pc:spChg>
        <pc:graphicFrameChg chg="modGraphic">
          <ac:chgData name="Foolen-Torgerson, Kirstin" userId="5b944d74-38ac-4e01-9094-681b3a12cae9" providerId="ADAL" clId="{CCC52EC6-FF4E-481A-A21E-73AD4245335F}" dt="2021-09-30T07:05:35.361" v="1793" actId="207"/>
          <ac:graphicFrameMkLst>
            <pc:docMk/>
            <pc:sldMk cId="3843348369" sldId="418"/>
            <ac:graphicFrameMk id="30" creationId="{B4987D00-FD7F-4B67-B871-E63813F3BC24}"/>
          </ac:graphicFrameMkLst>
        </pc:graphicFrameChg>
        <pc:picChg chg="add mod">
          <ac:chgData name="Foolen-Torgerson, Kirstin" userId="5b944d74-38ac-4e01-9094-681b3a12cae9" providerId="ADAL" clId="{CCC52EC6-FF4E-481A-A21E-73AD4245335F}" dt="2021-09-28T13:15:31.787" v="824"/>
          <ac:picMkLst>
            <pc:docMk/>
            <pc:sldMk cId="3843348369" sldId="418"/>
            <ac:picMk id="3" creationId="{6130144C-531D-447E-8B3A-4C40B5433168}"/>
          </ac:picMkLst>
        </pc:picChg>
        <pc:inkChg chg="add">
          <ac:chgData name="Foolen-Torgerson, Kirstin" userId="5b944d74-38ac-4e01-9094-681b3a12cae9" providerId="ADAL" clId="{CCC52EC6-FF4E-481A-A21E-73AD4245335F}" dt="2021-09-28T13:15:31.787" v="824"/>
          <ac:inkMkLst>
            <pc:docMk/>
            <pc:sldMk cId="3843348369" sldId="418"/>
            <ac:inkMk id="2" creationId="{AA896987-D7AA-439C-A505-D92860F31EB1}"/>
          </ac:inkMkLst>
        </pc:inkChg>
      </pc:sldChg>
      <pc:sldChg chg="addSp delSp modSp add mod modTransition modAnim">
        <pc:chgData name="Foolen-Torgerson, Kirstin" userId="5b944d74-38ac-4e01-9094-681b3a12cae9" providerId="ADAL" clId="{CCC52EC6-FF4E-481A-A21E-73AD4245335F}" dt="2021-09-30T07:05:40.310" v="1794" actId="207"/>
        <pc:sldMkLst>
          <pc:docMk/>
          <pc:sldMk cId="3338100034" sldId="419"/>
        </pc:sldMkLst>
        <pc:spChg chg="del">
          <ac:chgData name="Foolen-Torgerson, Kirstin" userId="5b944d74-38ac-4e01-9094-681b3a12cae9" providerId="ADAL" clId="{CCC52EC6-FF4E-481A-A21E-73AD4245335F}" dt="2021-09-24T14:22:09.046" v="427" actId="478"/>
          <ac:spMkLst>
            <pc:docMk/>
            <pc:sldMk cId="3338100034" sldId="419"/>
            <ac:spMk id="54" creationId="{6B9343E0-7894-4468-AB7D-506E98DCCA17}"/>
          </ac:spMkLst>
        </pc:spChg>
        <pc:graphicFrameChg chg="modGraphic">
          <ac:chgData name="Foolen-Torgerson, Kirstin" userId="5b944d74-38ac-4e01-9094-681b3a12cae9" providerId="ADAL" clId="{CCC52EC6-FF4E-481A-A21E-73AD4245335F}" dt="2021-09-30T07:05:40.310" v="1794" actId="207"/>
          <ac:graphicFrameMkLst>
            <pc:docMk/>
            <pc:sldMk cId="3338100034" sldId="419"/>
            <ac:graphicFrameMk id="30" creationId="{B4987D00-FD7F-4B67-B871-E63813F3BC24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13:13:12.555" v="820"/>
          <ac:picMkLst>
            <pc:docMk/>
            <pc:sldMk cId="3338100034" sldId="419"/>
            <ac:picMk id="2" creationId="{0233FB07-8937-4400-A4E4-0A44AED66C0F}"/>
          </ac:picMkLst>
        </pc:picChg>
        <pc:picChg chg="add del mod">
          <ac:chgData name="Foolen-Torgerson, Kirstin" userId="5b944d74-38ac-4e01-9094-681b3a12cae9" providerId="ADAL" clId="{CCC52EC6-FF4E-481A-A21E-73AD4245335F}" dt="2021-09-28T13:13:28.345" v="822"/>
          <ac:picMkLst>
            <pc:docMk/>
            <pc:sldMk cId="3338100034" sldId="419"/>
            <ac:picMk id="4" creationId="{CB323F18-A0AB-49B5-B32D-0FD2B28333DE}"/>
          </ac:picMkLst>
        </pc:picChg>
        <pc:picChg chg="add mod">
          <ac:chgData name="Foolen-Torgerson, Kirstin" userId="5b944d74-38ac-4e01-9094-681b3a12cae9" providerId="ADAL" clId="{CCC52EC6-FF4E-481A-A21E-73AD4245335F}" dt="2021-09-28T13:13:48.886" v="823"/>
          <ac:picMkLst>
            <pc:docMk/>
            <pc:sldMk cId="3338100034" sldId="419"/>
            <ac:picMk id="6" creationId="{158074FF-B4F4-4CB2-A24E-5FFF02AB3943}"/>
          </ac:picMkLst>
        </pc:picChg>
        <pc:inkChg chg="add del">
          <ac:chgData name="Foolen-Torgerson, Kirstin" userId="5b944d74-38ac-4e01-9094-681b3a12cae9" providerId="ADAL" clId="{CCC52EC6-FF4E-481A-A21E-73AD4245335F}" dt="2021-09-28T13:13:28.345" v="822"/>
          <ac:inkMkLst>
            <pc:docMk/>
            <pc:sldMk cId="3338100034" sldId="419"/>
            <ac:inkMk id="3" creationId="{E9FF7B05-7813-41DB-B1BA-B468A40FA465}"/>
          </ac:inkMkLst>
        </pc:inkChg>
        <pc:inkChg chg="add">
          <ac:chgData name="Foolen-Torgerson, Kirstin" userId="5b944d74-38ac-4e01-9094-681b3a12cae9" providerId="ADAL" clId="{CCC52EC6-FF4E-481A-A21E-73AD4245335F}" dt="2021-09-28T13:13:48.886" v="823"/>
          <ac:inkMkLst>
            <pc:docMk/>
            <pc:sldMk cId="3338100034" sldId="419"/>
            <ac:inkMk id="5" creationId="{72460D56-9DDA-485E-AF9E-32AC1D3F4419}"/>
          </ac:inkMkLst>
        </pc:inkChg>
      </pc:sldChg>
      <pc:sldChg chg="addSp delSp modSp add mod">
        <pc:chgData name="Foolen-Torgerson, Kirstin" userId="5b944d74-38ac-4e01-9094-681b3a12cae9" providerId="ADAL" clId="{CCC52EC6-FF4E-481A-A21E-73AD4245335F}" dt="2021-09-29T09:51:32.590" v="1760" actId="207"/>
        <pc:sldMkLst>
          <pc:docMk/>
          <pc:sldMk cId="319434397" sldId="420"/>
        </pc:sldMkLst>
        <pc:spChg chg="add del mod">
          <ac:chgData name="Foolen-Torgerson, Kirstin" userId="5b944d74-38ac-4e01-9094-681b3a12cae9" providerId="ADAL" clId="{CCC52EC6-FF4E-481A-A21E-73AD4245335F}" dt="2021-09-24T14:20:16.970" v="424"/>
          <ac:spMkLst>
            <pc:docMk/>
            <pc:sldMk cId="319434397" sldId="420"/>
            <ac:spMk id="3" creationId="{81094948-EE0A-4E73-9BBE-7DA98F47D107}"/>
          </ac:spMkLst>
        </pc:spChg>
        <pc:spChg chg="del">
          <ac:chgData name="Foolen-Torgerson, Kirstin" userId="5b944d74-38ac-4e01-9094-681b3a12cae9" providerId="ADAL" clId="{CCC52EC6-FF4E-481A-A21E-73AD4245335F}" dt="2021-09-24T13:55:12.436" v="406" actId="478"/>
          <ac:spMkLst>
            <pc:docMk/>
            <pc:sldMk cId="319434397" sldId="420"/>
            <ac:spMk id="54" creationId="{6B9343E0-7894-4468-AB7D-506E98DCCA17}"/>
          </ac:spMkLst>
        </pc:spChg>
        <pc:graphicFrameChg chg="add del mod modGraphic">
          <ac:chgData name="Foolen-Torgerson, Kirstin" userId="5b944d74-38ac-4e01-9094-681b3a12cae9" providerId="ADAL" clId="{CCC52EC6-FF4E-481A-A21E-73AD4245335F}" dt="2021-09-24T14:20:23.358" v="426" actId="478"/>
          <ac:graphicFrameMkLst>
            <pc:docMk/>
            <pc:sldMk cId="319434397" sldId="420"/>
            <ac:graphicFrameMk id="2" creationId="{00A082E7-5A3C-4E19-A1B9-A7BEB1644E5C}"/>
          </ac:graphicFrameMkLst>
        </pc:graphicFrameChg>
        <pc:graphicFrameChg chg="modGraphic">
          <ac:chgData name="Foolen-Torgerson, Kirstin" userId="5b944d74-38ac-4e01-9094-681b3a12cae9" providerId="ADAL" clId="{CCC52EC6-FF4E-481A-A21E-73AD4245335F}" dt="2021-09-29T09:51:32.590" v="1760" actId="207"/>
          <ac:graphicFrameMkLst>
            <pc:docMk/>
            <pc:sldMk cId="319434397" sldId="420"/>
            <ac:graphicFrameMk id="30" creationId="{B4987D00-FD7F-4B67-B871-E63813F3BC24}"/>
          </ac:graphicFrameMkLst>
        </pc:graphicFrameChg>
        <pc:picChg chg="add mod">
          <ac:chgData name="Foolen-Torgerson, Kirstin" userId="5b944d74-38ac-4e01-9094-681b3a12cae9" providerId="ADAL" clId="{CCC52EC6-FF4E-481A-A21E-73AD4245335F}" dt="2021-09-28T13:10:44.559" v="815"/>
          <ac:picMkLst>
            <pc:docMk/>
            <pc:sldMk cId="319434397" sldId="420"/>
            <ac:picMk id="3" creationId="{8F95C8F9-AF9E-44D2-A05D-DE79FBECEDE8}"/>
          </ac:picMkLst>
        </pc:picChg>
        <pc:inkChg chg="add">
          <ac:chgData name="Foolen-Torgerson, Kirstin" userId="5b944d74-38ac-4e01-9094-681b3a12cae9" providerId="ADAL" clId="{CCC52EC6-FF4E-481A-A21E-73AD4245335F}" dt="2021-09-28T13:10:44.559" v="815"/>
          <ac:inkMkLst>
            <pc:docMk/>
            <pc:sldMk cId="319434397" sldId="420"/>
            <ac:inkMk id="2" creationId="{E35F4472-9B38-4689-BA8A-F88F0503D65A}"/>
          </ac:inkMkLst>
        </pc:inkChg>
      </pc:sldChg>
      <pc:sldChg chg="addSp delSp modSp add mod">
        <pc:chgData name="Foolen-Torgerson, Kirstin" userId="5b944d74-38ac-4e01-9094-681b3a12cae9" providerId="ADAL" clId="{CCC52EC6-FF4E-481A-A21E-73AD4245335F}" dt="2021-09-28T13:01:04.966" v="799"/>
        <pc:sldMkLst>
          <pc:docMk/>
          <pc:sldMk cId="2792664074" sldId="421"/>
        </pc:sldMkLst>
        <pc:spChg chg="del">
          <ac:chgData name="Foolen-Torgerson, Kirstin" userId="5b944d74-38ac-4e01-9094-681b3a12cae9" providerId="ADAL" clId="{CCC52EC6-FF4E-481A-A21E-73AD4245335F}" dt="2021-09-24T13:33:35.201" v="381" actId="478"/>
          <ac:spMkLst>
            <pc:docMk/>
            <pc:sldMk cId="2792664074" sldId="421"/>
            <ac:spMk id="54" creationId="{6B9343E0-7894-4468-AB7D-506E98DCCA17}"/>
          </ac:spMkLst>
        </pc:spChg>
        <pc:spChg chg="mod">
          <ac:chgData name="Foolen-Torgerson, Kirstin" userId="5b944d74-38ac-4e01-9094-681b3a12cae9" providerId="ADAL" clId="{CCC52EC6-FF4E-481A-A21E-73AD4245335F}" dt="2021-09-24T13:39:58.376" v="384" actId="108"/>
          <ac:spMkLst>
            <pc:docMk/>
            <pc:sldMk cId="2792664074" sldId="421"/>
            <ac:spMk id="84" creationId="{D3ECB2A4-97BF-4CDC-A078-05122F3AAF17}"/>
          </ac:spMkLst>
        </pc:spChg>
        <pc:spChg chg="mod">
          <ac:chgData name="Foolen-Torgerson, Kirstin" userId="5b944d74-38ac-4e01-9094-681b3a12cae9" providerId="ADAL" clId="{CCC52EC6-FF4E-481A-A21E-73AD4245335F}" dt="2021-09-24T13:40:15.257" v="387" actId="108"/>
          <ac:spMkLst>
            <pc:docMk/>
            <pc:sldMk cId="2792664074" sldId="421"/>
            <ac:spMk id="89" creationId="{B7F5638B-32BD-4910-B7E2-5DB388E07065}"/>
          </ac:spMkLst>
        </pc:spChg>
        <pc:graphicFrameChg chg="add del mod modGraphic">
          <ac:chgData name="Foolen-Torgerson, Kirstin" userId="5b944d74-38ac-4e01-9094-681b3a12cae9" providerId="ADAL" clId="{CCC52EC6-FF4E-481A-A21E-73AD4245335F}" dt="2021-09-24T13:51:13.350" v="405" actId="478"/>
          <ac:graphicFrameMkLst>
            <pc:docMk/>
            <pc:sldMk cId="2792664074" sldId="421"/>
            <ac:graphicFrameMk id="16" creationId="{1E3C9D4B-AAD1-4DB4-B221-C7F5182464EC}"/>
          </ac:graphicFrameMkLst>
        </pc:graphicFrameChg>
        <pc:graphicFrameChg chg="add del mod">
          <ac:chgData name="Foolen-Torgerson, Kirstin" userId="5b944d74-38ac-4e01-9094-681b3a12cae9" providerId="ADAL" clId="{CCC52EC6-FF4E-481A-A21E-73AD4245335F}" dt="2021-09-24T13:41:21.074" v="391"/>
          <ac:graphicFrameMkLst>
            <pc:docMk/>
            <pc:sldMk cId="2792664074" sldId="421"/>
            <ac:graphicFrameMk id="17" creationId="{7FB8503C-C59F-4F57-8AB1-B60B77C1573F}"/>
          </ac:graphicFrameMkLst>
        </pc:graphicFrameChg>
        <pc:graphicFrameChg chg="del">
          <ac:chgData name="Foolen-Torgerson, Kirstin" userId="5b944d74-38ac-4e01-9094-681b3a12cae9" providerId="ADAL" clId="{CCC52EC6-FF4E-481A-A21E-73AD4245335F}" dt="2021-09-24T13:40:32.711" v="388" actId="478"/>
          <ac:graphicFrameMkLst>
            <pc:docMk/>
            <pc:sldMk cId="2792664074" sldId="421"/>
            <ac:graphicFrameMk id="30" creationId="{B4987D00-FD7F-4B67-B871-E63813F3BC24}"/>
          </ac:graphicFrameMkLst>
        </pc:graphicFrameChg>
        <pc:picChg chg="add mod">
          <ac:chgData name="Foolen-Torgerson, Kirstin" userId="5b944d74-38ac-4e01-9094-681b3a12cae9" providerId="ADAL" clId="{CCC52EC6-FF4E-481A-A21E-73AD4245335F}" dt="2021-09-28T13:01:04.966" v="799"/>
          <ac:picMkLst>
            <pc:docMk/>
            <pc:sldMk cId="2792664074" sldId="421"/>
            <ac:picMk id="2" creationId="{51C858EE-EAF8-4C05-A1C6-44B9380F1C07}"/>
          </ac:picMkLst>
        </pc:picChg>
        <pc:cxnChg chg="mod">
          <ac:chgData name="Foolen-Torgerson, Kirstin" userId="5b944d74-38ac-4e01-9094-681b3a12cae9" providerId="ADAL" clId="{CCC52EC6-FF4E-481A-A21E-73AD4245335F}" dt="2021-09-24T13:39:51.268" v="383" actId="13822"/>
          <ac:cxnSpMkLst>
            <pc:docMk/>
            <pc:sldMk cId="2792664074" sldId="421"/>
            <ac:cxnSpMk id="88" creationId="{386B7E4F-ED1B-4E33-B269-58B129501FEE}"/>
          </ac:cxnSpMkLst>
        </pc:cxnChg>
        <pc:cxnChg chg="mod">
          <ac:chgData name="Foolen-Torgerson, Kirstin" userId="5b944d74-38ac-4e01-9094-681b3a12cae9" providerId="ADAL" clId="{CCC52EC6-FF4E-481A-A21E-73AD4245335F}" dt="2021-09-24T13:39:51.268" v="383" actId="13822"/>
          <ac:cxnSpMkLst>
            <pc:docMk/>
            <pc:sldMk cId="2792664074" sldId="421"/>
            <ac:cxnSpMk id="90" creationId="{476F8AFD-9688-4315-8D66-FF31D2826337}"/>
          </ac:cxnSpMkLst>
        </pc:cxnChg>
      </pc:sldChg>
      <pc:sldChg chg="addSp delSp modSp add del mod modTransition modAnim">
        <pc:chgData name="Foolen-Torgerson, Kirstin" userId="5b944d74-38ac-4e01-9094-681b3a12cae9" providerId="ADAL" clId="{CCC52EC6-FF4E-481A-A21E-73AD4245335F}" dt="2021-09-28T12:58:07.246" v="798"/>
        <pc:sldMkLst>
          <pc:docMk/>
          <pc:sldMk cId="961893712" sldId="422"/>
        </pc:sldMkLst>
        <pc:spChg chg="del">
          <ac:chgData name="Foolen-Torgerson, Kirstin" userId="5b944d74-38ac-4e01-9094-681b3a12cae9" providerId="ADAL" clId="{CCC52EC6-FF4E-481A-A21E-73AD4245335F}" dt="2021-09-24T13:29:20.522" v="380" actId="478"/>
          <ac:spMkLst>
            <pc:docMk/>
            <pc:sldMk cId="961893712" sldId="422"/>
            <ac:spMk id="54" creationId="{6B9343E0-7894-4468-AB7D-506E98DCCA17}"/>
          </ac:spMkLst>
        </pc:spChg>
        <pc:picChg chg="add del mod">
          <ac:chgData name="Foolen-Torgerson, Kirstin" userId="5b944d74-38ac-4e01-9094-681b3a12cae9" providerId="ADAL" clId="{CCC52EC6-FF4E-481A-A21E-73AD4245335F}" dt="2021-09-28T12:53:09.505" v="791"/>
          <ac:picMkLst>
            <pc:docMk/>
            <pc:sldMk cId="961893712" sldId="422"/>
            <ac:picMk id="2" creationId="{8EE9CB1C-020F-4797-94AF-12675D47251F}"/>
          </ac:picMkLst>
        </pc:picChg>
        <pc:picChg chg="add del mod">
          <ac:chgData name="Foolen-Torgerson, Kirstin" userId="5b944d74-38ac-4e01-9094-681b3a12cae9" providerId="ADAL" clId="{CCC52EC6-FF4E-481A-A21E-73AD4245335F}" dt="2021-09-28T12:55:16.898" v="793"/>
          <ac:picMkLst>
            <pc:docMk/>
            <pc:sldMk cId="961893712" sldId="422"/>
            <ac:picMk id="3" creationId="{34F9A9D7-CD1C-428E-BED5-1CC25A9A2486}"/>
          </ac:picMkLst>
        </pc:picChg>
        <pc:picChg chg="add del mod">
          <ac:chgData name="Foolen-Torgerson, Kirstin" userId="5b944d74-38ac-4e01-9094-681b3a12cae9" providerId="ADAL" clId="{CCC52EC6-FF4E-481A-A21E-73AD4245335F}" dt="2021-09-28T12:56:50.463" v="795"/>
          <ac:picMkLst>
            <pc:docMk/>
            <pc:sldMk cId="961893712" sldId="422"/>
            <ac:picMk id="4" creationId="{CAC8FFC6-72B0-48BB-A0B9-ED4FED383A53}"/>
          </ac:picMkLst>
        </pc:picChg>
        <pc:picChg chg="add del mod">
          <ac:chgData name="Foolen-Torgerson, Kirstin" userId="5b944d74-38ac-4e01-9094-681b3a12cae9" providerId="ADAL" clId="{CCC52EC6-FF4E-481A-A21E-73AD4245335F}" dt="2021-09-28T12:57:39.911" v="797"/>
          <ac:picMkLst>
            <pc:docMk/>
            <pc:sldMk cId="961893712" sldId="422"/>
            <ac:picMk id="5" creationId="{D76F85F0-BF25-4192-A77A-71B13EC3D45B}"/>
          </ac:picMkLst>
        </pc:picChg>
        <pc:picChg chg="add mod">
          <ac:chgData name="Foolen-Torgerson, Kirstin" userId="5b944d74-38ac-4e01-9094-681b3a12cae9" providerId="ADAL" clId="{CCC52EC6-FF4E-481A-A21E-73AD4245335F}" dt="2021-09-28T12:58:07.246" v="798"/>
          <ac:picMkLst>
            <pc:docMk/>
            <pc:sldMk cId="961893712" sldId="422"/>
            <ac:picMk id="6" creationId="{8122AF6D-FD49-4415-B3EC-BD479E912F92}"/>
          </ac:picMkLst>
        </pc:picChg>
      </pc:sldChg>
      <pc:sldChg chg="addSp modSp add">
        <pc:chgData name="Foolen-Torgerson, Kirstin" userId="5b944d74-38ac-4e01-9094-681b3a12cae9" providerId="ADAL" clId="{CCC52EC6-FF4E-481A-A21E-73AD4245335F}" dt="2021-09-28T13:09:48.441" v="814"/>
        <pc:sldMkLst>
          <pc:docMk/>
          <pc:sldMk cId="3887149305" sldId="423"/>
        </pc:sldMkLst>
        <pc:picChg chg="add mod">
          <ac:chgData name="Foolen-Torgerson, Kirstin" userId="5b944d74-38ac-4e01-9094-681b3a12cae9" providerId="ADAL" clId="{CCC52EC6-FF4E-481A-A21E-73AD4245335F}" dt="2021-09-28T13:09:48.441" v="814"/>
          <ac:picMkLst>
            <pc:docMk/>
            <pc:sldMk cId="3887149305" sldId="423"/>
            <ac:picMk id="3" creationId="{01965AAA-B2DA-4B65-9F2C-D51861755F6D}"/>
          </ac:picMkLst>
        </pc:picChg>
        <pc:inkChg chg="add">
          <ac:chgData name="Foolen-Torgerson, Kirstin" userId="5b944d74-38ac-4e01-9094-681b3a12cae9" providerId="ADAL" clId="{CCC52EC6-FF4E-481A-A21E-73AD4245335F}" dt="2021-09-28T13:09:48.441" v="814"/>
          <ac:inkMkLst>
            <pc:docMk/>
            <pc:sldMk cId="3887149305" sldId="423"/>
            <ac:inkMk id="2" creationId="{F6F8DD77-7E14-4270-93EB-2DC660F52602}"/>
          </ac:inkMkLst>
        </pc:inkChg>
      </pc:sldChg>
      <pc:sldChg chg="addSp delSp modSp add modTransition modAnim">
        <pc:chgData name="Foolen-Torgerson, Kirstin" userId="5b944d74-38ac-4e01-9094-681b3a12cae9" providerId="ADAL" clId="{CCC52EC6-FF4E-481A-A21E-73AD4245335F}" dt="2021-09-28T13:09:04.389" v="813"/>
        <pc:sldMkLst>
          <pc:docMk/>
          <pc:sldMk cId="49043816" sldId="424"/>
        </pc:sldMkLst>
        <pc:picChg chg="add del mod">
          <ac:chgData name="Foolen-Torgerson, Kirstin" userId="5b944d74-38ac-4e01-9094-681b3a12cae9" providerId="ADAL" clId="{CCC52EC6-FF4E-481A-A21E-73AD4245335F}" dt="2021-09-28T13:03:51.128" v="803"/>
          <ac:picMkLst>
            <pc:docMk/>
            <pc:sldMk cId="49043816" sldId="424"/>
            <ac:picMk id="3" creationId="{5FDEC721-D538-4A8D-9D58-F10F20CC5C2F}"/>
          </ac:picMkLst>
        </pc:picChg>
        <pc:picChg chg="add del mod">
          <ac:chgData name="Foolen-Torgerson, Kirstin" userId="5b944d74-38ac-4e01-9094-681b3a12cae9" providerId="ADAL" clId="{CCC52EC6-FF4E-481A-A21E-73AD4245335F}" dt="2021-09-28T13:06:39.825" v="806"/>
          <ac:picMkLst>
            <pc:docMk/>
            <pc:sldMk cId="49043816" sldId="424"/>
            <ac:picMk id="6" creationId="{34216BA0-D1CB-44E5-ADD2-301B72F1237E}"/>
          </ac:picMkLst>
        </pc:picChg>
        <pc:picChg chg="add del mod">
          <ac:chgData name="Foolen-Torgerson, Kirstin" userId="5b944d74-38ac-4e01-9094-681b3a12cae9" providerId="ADAL" clId="{CCC52EC6-FF4E-481A-A21E-73AD4245335F}" dt="2021-09-28T13:07:33.536" v="808"/>
          <ac:picMkLst>
            <pc:docMk/>
            <pc:sldMk cId="49043816" sldId="424"/>
            <ac:picMk id="8" creationId="{AB16D7E1-1EC8-4625-BA0A-36C65050B158}"/>
          </ac:picMkLst>
        </pc:picChg>
        <pc:picChg chg="add del mod">
          <ac:chgData name="Foolen-Torgerson, Kirstin" userId="5b944d74-38ac-4e01-9094-681b3a12cae9" providerId="ADAL" clId="{CCC52EC6-FF4E-481A-A21E-73AD4245335F}" dt="2021-09-28T13:08:10.522" v="810"/>
          <ac:picMkLst>
            <pc:docMk/>
            <pc:sldMk cId="49043816" sldId="424"/>
            <ac:picMk id="10" creationId="{4686253A-1009-4913-82E4-FC2D621D3637}"/>
          </ac:picMkLst>
        </pc:picChg>
        <pc:picChg chg="add del mod">
          <ac:chgData name="Foolen-Torgerson, Kirstin" userId="5b944d74-38ac-4e01-9094-681b3a12cae9" providerId="ADAL" clId="{CCC52EC6-FF4E-481A-A21E-73AD4245335F}" dt="2021-09-28T13:08:32.796" v="812"/>
          <ac:picMkLst>
            <pc:docMk/>
            <pc:sldMk cId="49043816" sldId="424"/>
            <ac:picMk id="12" creationId="{E2BB5084-6AEB-4232-9383-091302845229}"/>
          </ac:picMkLst>
        </pc:picChg>
        <pc:picChg chg="add mod">
          <ac:chgData name="Foolen-Torgerson, Kirstin" userId="5b944d74-38ac-4e01-9094-681b3a12cae9" providerId="ADAL" clId="{CCC52EC6-FF4E-481A-A21E-73AD4245335F}" dt="2021-09-28T13:09:04.389" v="813"/>
          <ac:picMkLst>
            <pc:docMk/>
            <pc:sldMk cId="49043816" sldId="424"/>
            <ac:picMk id="14" creationId="{7F32F9E3-200D-41E7-936C-A3AAA914F8B6}"/>
          </ac:picMkLst>
        </pc:picChg>
        <pc:inkChg chg="add del">
          <ac:chgData name="Foolen-Torgerson, Kirstin" userId="5b944d74-38ac-4e01-9094-681b3a12cae9" providerId="ADAL" clId="{CCC52EC6-FF4E-481A-A21E-73AD4245335F}" dt="2021-09-28T13:03:51.128" v="803"/>
          <ac:inkMkLst>
            <pc:docMk/>
            <pc:sldMk cId="49043816" sldId="424"/>
            <ac:inkMk id="2" creationId="{AC487F5E-D05E-4469-8210-88F7A91B3095}"/>
          </ac:inkMkLst>
        </pc:inkChg>
        <pc:inkChg chg="add">
          <ac:chgData name="Foolen-Torgerson, Kirstin" userId="5b944d74-38ac-4e01-9094-681b3a12cae9" providerId="ADAL" clId="{CCC52EC6-FF4E-481A-A21E-73AD4245335F}" dt="2021-09-28T13:06:14.237" v="804"/>
          <ac:inkMkLst>
            <pc:docMk/>
            <pc:sldMk cId="49043816" sldId="424"/>
            <ac:inkMk id="4" creationId="{075A55A3-D912-4793-87E3-7B5EEEE0C0CE}"/>
          </ac:inkMkLst>
        </pc:inkChg>
        <pc:inkChg chg="add del">
          <ac:chgData name="Foolen-Torgerson, Kirstin" userId="5b944d74-38ac-4e01-9094-681b3a12cae9" providerId="ADAL" clId="{CCC52EC6-FF4E-481A-A21E-73AD4245335F}" dt="2021-09-28T13:06:39.825" v="806"/>
          <ac:inkMkLst>
            <pc:docMk/>
            <pc:sldMk cId="49043816" sldId="424"/>
            <ac:inkMk id="5" creationId="{D6F87769-A292-4EDB-9363-00BEAD8ED902}"/>
          </ac:inkMkLst>
        </pc:inkChg>
        <pc:inkChg chg="add del">
          <ac:chgData name="Foolen-Torgerson, Kirstin" userId="5b944d74-38ac-4e01-9094-681b3a12cae9" providerId="ADAL" clId="{CCC52EC6-FF4E-481A-A21E-73AD4245335F}" dt="2021-09-28T13:07:33.536" v="808"/>
          <ac:inkMkLst>
            <pc:docMk/>
            <pc:sldMk cId="49043816" sldId="424"/>
            <ac:inkMk id="7" creationId="{5C5C1C68-1871-4F4E-9F1A-9502D7D77FF4}"/>
          </ac:inkMkLst>
        </pc:inkChg>
        <pc:inkChg chg="add del">
          <ac:chgData name="Foolen-Torgerson, Kirstin" userId="5b944d74-38ac-4e01-9094-681b3a12cae9" providerId="ADAL" clId="{CCC52EC6-FF4E-481A-A21E-73AD4245335F}" dt="2021-09-28T13:08:10.522" v="810"/>
          <ac:inkMkLst>
            <pc:docMk/>
            <pc:sldMk cId="49043816" sldId="424"/>
            <ac:inkMk id="9" creationId="{6BBC5073-F328-4F5E-A968-62D0D3FE45B5}"/>
          </ac:inkMkLst>
        </pc:inkChg>
        <pc:inkChg chg="add del">
          <ac:chgData name="Foolen-Torgerson, Kirstin" userId="5b944d74-38ac-4e01-9094-681b3a12cae9" providerId="ADAL" clId="{CCC52EC6-FF4E-481A-A21E-73AD4245335F}" dt="2021-09-28T13:08:32.796" v="812"/>
          <ac:inkMkLst>
            <pc:docMk/>
            <pc:sldMk cId="49043816" sldId="424"/>
            <ac:inkMk id="11" creationId="{62474306-D4C7-41DB-8790-43C4F1E85DE2}"/>
          </ac:inkMkLst>
        </pc:inkChg>
        <pc:inkChg chg="add">
          <ac:chgData name="Foolen-Torgerson, Kirstin" userId="5b944d74-38ac-4e01-9094-681b3a12cae9" providerId="ADAL" clId="{CCC52EC6-FF4E-481A-A21E-73AD4245335F}" dt="2021-09-28T13:09:04.389" v="813"/>
          <ac:inkMkLst>
            <pc:docMk/>
            <pc:sldMk cId="49043816" sldId="424"/>
            <ac:inkMk id="13" creationId="{8B7D7EE2-D43E-4377-90AD-DD9C50172A3E}"/>
          </ac:inkMkLst>
        </pc:inkChg>
      </pc:sldChg>
      <pc:sldChg chg="addSp delSp modSp add mod modTransition delAnim modAnim">
        <pc:chgData name="Foolen-Torgerson, Kirstin" userId="5b944d74-38ac-4e01-9094-681b3a12cae9" providerId="ADAL" clId="{CCC52EC6-FF4E-481A-A21E-73AD4245335F}" dt="2021-09-29T09:52:38.761" v="1763" actId="14734"/>
        <pc:sldMkLst>
          <pc:docMk/>
          <pc:sldMk cId="1815521128" sldId="425"/>
        </pc:sldMkLst>
        <pc:graphicFrameChg chg="modGraphic">
          <ac:chgData name="Foolen-Torgerson, Kirstin" userId="5b944d74-38ac-4e01-9094-681b3a12cae9" providerId="ADAL" clId="{CCC52EC6-FF4E-481A-A21E-73AD4245335F}" dt="2021-09-29T09:52:38.761" v="1763" actId="14734"/>
          <ac:graphicFrameMkLst>
            <pc:docMk/>
            <pc:sldMk cId="1815521128" sldId="425"/>
            <ac:graphicFrameMk id="2" creationId="{00A082E7-5A3C-4E19-A1B9-A7BEB1644E5C}"/>
          </ac:graphicFrameMkLst>
        </pc:graphicFrameChg>
        <pc:graphicFrameChg chg="modGraphic">
          <ac:chgData name="Foolen-Torgerson, Kirstin" userId="5b944d74-38ac-4e01-9094-681b3a12cae9" providerId="ADAL" clId="{CCC52EC6-FF4E-481A-A21E-73AD4245335F}" dt="2021-09-29T09:52:21.645" v="1761" actId="207"/>
          <ac:graphicFrameMkLst>
            <pc:docMk/>
            <pc:sldMk cId="1815521128" sldId="425"/>
            <ac:graphicFrameMk id="30" creationId="{B4987D00-FD7F-4B67-B871-E63813F3BC24}"/>
          </ac:graphicFrameMkLst>
        </pc:graphicFrameChg>
        <pc:picChg chg="add mod">
          <ac:chgData name="Foolen-Torgerson, Kirstin" userId="5b944d74-38ac-4e01-9094-681b3a12cae9" providerId="ADAL" clId="{CCC52EC6-FF4E-481A-A21E-73AD4245335F}" dt="2021-09-29T09:12:39.480" v="1669"/>
          <ac:picMkLst>
            <pc:docMk/>
            <pc:sldMk cId="1815521128" sldId="425"/>
            <ac:picMk id="4" creationId="{746D7D84-2542-42AF-97B8-7329030B8FAF}"/>
          </ac:picMkLst>
        </pc:picChg>
        <pc:picChg chg="add del mod">
          <ac:chgData name="Foolen-Torgerson, Kirstin" userId="5b944d74-38ac-4e01-9094-681b3a12cae9" providerId="ADAL" clId="{CCC52EC6-FF4E-481A-A21E-73AD4245335F}" dt="2021-09-28T13:12:04.556" v="817"/>
          <ac:picMkLst>
            <pc:docMk/>
            <pc:sldMk cId="1815521128" sldId="425"/>
            <ac:picMk id="4" creationId="{D6205F5E-4C24-4C1F-9F99-88DACAD99978}"/>
          </ac:picMkLst>
        </pc:picChg>
        <pc:picChg chg="add del mod">
          <ac:chgData name="Foolen-Torgerson, Kirstin" userId="5b944d74-38ac-4e01-9094-681b3a12cae9" providerId="ADAL" clId="{CCC52EC6-FF4E-481A-A21E-73AD4245335F}" dt="2021-09-29T08:54:24.916" v="1666" actId="478"/>
          <ac:picMkLst>
            <pc:docMk/>
            <pc:sldMk cId="1815521128" sldId="425"/>
            <ac:picMk id="6" creationId="{0955E64D-F137-464B-B0FD-40821B186B2B}"/>
          </ac:picMkLst>
        </pc:picChg>
        <pc:inkChg chg="add">
          <ac:chgData name="Foolen-Torgerson, Kirstin" userId="5b944d74-38ac-4e01-9094-681b3a12cae9" providerId="ADAL" clId="{CCC52EC6-FF4E-481A-A21E-73AD4245335F}" dt="2021-09-29T09:12:39.480" v="1669"/>
          <ac:inkMkLst>
            <pc:docMk/>
            <pc:sldMk cId="1815521128" sldId="425"/>
            <ac:inkMk id="3" creationId="{019CE7FA-1860-4757-A64E-0199551648E3}"/>
          </ac:inkMkLst>
        </pc:inkChg>
        <pc:inkChg chg="add del">
          <ac:chgData name="Foolen-Torgerson, Kirstin" userId="5b944d74-38ac-4e01-9094-681b3a12cae9" providerId="ADAL" clId="{CCC52EC6-FF4E-481A-A21E-73AD4245335F}" dt="2021-09-28T13:12:04.556" v="817"/>
          <ac:inkMkLst>
            <pc:docMk/>
            <pc:sldMk cId="1815521128" sldId="425"/>
            <ac:inkMk id="3" creationId="{E5642E22-3A12-4603-89F4-13056D2A81D2}"/>
          </ac:inkMkLst>
        </pc:inkChg>
        <pc:inkChg chg="add del">
          <ac:chgData name="Foolen-Torgerson, Kirstin" userId="5b944d74-38ac-4e01-9094-681b3a12cae9" providerId="ADAL" clId="{CCC52EC6-FF4E-481A-A21E-73AD4245335F}" dt="2021-09-29T08:54:39.857" v="1667" actId="478"/>
          <ac:inkMkLst>
            <pc:docMk/>
            <pc:sldMk cId="1815521128" sldId="425"/>
            <ac:inkMk id="5" creationId="{E3F4E461-AF1B-460C-8B1C-CF7ACE00A5B5}"/>
          </ac:inkMkLst>
        </pc:inkChg>
      </pc:sldChg>
      <pc:sldChg chg="addSp delSp modSp add mod modTransition modAnim">
        <pc:chgData name="Foolen-Torgerson, Kirstin" userId="5b944d74-38ac-4e01-9094-681b3a12cae9" providerId="ADAL" clId="{CCC52EC6-FF4E-481A-A21E-73AD4245335F}" dt="2021-09-28T13:22:09.390" v="830"/>
        <pc:sldMkLst>
          <pc:docMk/>
          <pc:sldMk cId="1135370686" sldId="426"/>
        </pc:sldMkLst>
        <pc:spChg chg="del">
          <ac:chgData name="Foolen-Torgerson, Kirstin" userId="5b944d74-38ac-4e01-9094-681b3a12cae9" providerId="ADAL" clId="{CCC52EC6-FF4E-481A-A21E-73AD4245335F}" dt="2021-09-24T14:26:57.238" v="433" actId="478"/>
          <ac:spMkLst>
            <pc:docMk/>
            <pc:sldMk cId="1135370686" sldId="426"/>
            <ac:spMk id="54" creationId="{6B9343E0-7894-4468-AB7D-506E98DCCA17}"/>
          </ac:spMkLst>
        </pc:spChg>
        <pc:picChg chg="add del mod">
          <ac:chgData name="Foolen-Torgerson, Kirstin" userId="5b944d74-38ac-4e01-9094-681b3a12cae9" providerId="ADAL" clId="{CCC52EC6-FF4E-481A-A21E-73AD4245335F}" dt="2021-09-28T13:20:50.703" v="829"/>
          <ac:picMkLst>
            <pc:docMk/>
            <pc:sldMk cId="1135370686" sldId="426"/>
            <ac:picMk id="3" creationId="{5DF880F1-1982-4809-8CCD-371CEED74F4A}"/>
          </ac:picMkLst>
        </pc:picChg>
        <pc:picChg chg="add mod">
          <ac:chgData name="Foolen-Torgerson, Kirstin" userId="5b944d74-38ac-4e01-9094-681b3a12cae9" providerId="ADAL" clId="{CCC52EC6-FF4E-481A-A21E-73AD4245335F}" dt="2021-09-28T13:22:09.390" v="830"/>
          <ac:picMkLst>
            <pc:docMk/>
            <pc:sldMk cId="1135370686" sldId="426"/>
            <ac:picMk id="5" creationId="{5FFA056E-029E-43D6-8FE2-41DD7542591D}"/>
          </ac:picMkLst>
        </pc:picChg>
        <pc:inkChg chg="add del">
          <ac:chgData name="Foolen-Torgerson, Kirstin" userId="5b944d74-38ac-4e01-9094-681b3a12cae9" providerId="ADAL" clId="{CCC52EC6-FF4E-481A-A21E-73AD4245335F}" dt="2021-09-28T13:20:50.703" v="829"/>
          <ac:inkMkLst>
            <pc:docMk/>
            <pc:sldMk cId="1135370686" sldId="426"/>
            <ac:inkMk id="2" creationId="{FC03FFE8-0C36-4C55-BE60-C63E883F5D63}"/>
          </ac:inkMkLst>
        </pc:inkChg>
        <pc:inkChg chg="add">
          <ac:chgData name="Foolen-Torgerson, Kirstin" userId="5b944d74-38ac-4e01-9094-681b3a12cae9" providerId="ADAL" clId="{CCC52EC6-FF4E-481A-A21E-73AD4245335F}" dt="2021-09-28T13:22:09.390" v="830"/>
          <ac:inkMkLst>
            <pc:docMk/>
            <pc:sldMk cId="1135370686" sldId="426"/>
            <ac:inkMk id="4" creationId="{3479E137-706D-43D2-A311-F98BA62CEC84}"/>
          </ac:inkMkLst>
        </pc:inkChg>
      </pc:sldChg>
      <pc:sldChg chg="addSp delSp modSp add mod ord modTransition modAnim">
        <pc:chgData name="Foolen-Torgerson, Kirstin" userId="5b944d74-38ac-4e01-9094-681b3a12cae9" providerId="ADAL" clId="{CCC52EC6-FF4E-481A-A21E-73AD4245335F}" dt="2021-09-28T13:28:17.945" v="842"/>
        <pc:sldMkLst>
          <pc:docMk/>
          <pc:sldMk cId="195322715" sldId="427"/>
        </pc:sldMkLst>
        <pc:graphicFrameChg chg="del">
          <ac:chgData name="Foolen-Torgerson, Kirstin" userId="5b944d74-38ac-4e01-9094-681b3a12cae9" providerId="ADAL" clId="{CCC52EC6-FF4E-481A-A21E-73AD4245335F}" dt="2021-09-24T14:43:54.286" v="474" actId="478"/>
          <ac:graphicFrameMkLst>
            <pc:docMk/>
            <pc:sldMk cId="195322715" sldId="427"/>
            <ac:graphicFrameMk id="2" creationId="{1CF06851-60D6-4E29-8FFA-832ED7F840CA}"/>
          </ac:graphicFrameMkLst>
        </pc:graphicFrameChg>
        <pc:graphicFrameChg chg="del">
          <ac:chgData name="Foolen-Torgerson, Kirstin" userId="5b944d74-38ac-4e01-9094-681b3a12cae9" providerId="ADAL" clId="{CCC52EC6-FF4E-481A-A21E-73AD4245335F}" dt="2021-09-24T14:43:51.762" v="473" actId="478"/>
          <ac:graphicFrameMkLst>
            <pc:docMk/>
            <pc:sldMk cId="195322715" sldId="427"/>
            <ac:graphicFrameMk id="17" creationId="{B9CCACE8-4727-4361-A551-C31669105BBC}"/>
          </ac:graphicFrameMkLst>
        </pc:graphicFrameChg>
        <pc:graphicFrameChg chg="del">
          <ac:chgData name="Foolen-Torgerson, Kirstin" userId="5b944d74-38ac-4e01-9094-681b3a12cae9" providerId="ADAL" clId="{CCC52EC6-FF4E-481A-A21E-73AD4245335F}" dt="2021-09-24T14:43:51.762" v="473" actId="478"/>
          <ac:graphicFrameMkLst>
            <pc:docMk/>
            <pc:sldMk cId="195322715" sldId="427"/>
            <ac:graphicFrameMk id="18" creationId="{B9F5C25E-6E9F-42AF-9AB2-FB98B1F7F0C7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13:27:40.205" v="841"/>
          <ac:picMkLst>
            <pc:docMk/>
            <pc:sldMk cId="195322715" sldId="427"/>
            <ac:picMk id="2" creationId="{43BD45F4-DE56-4E5A-90D5-00AF1881DCEF}"/>
          </ac:picMkLst>
        </pc:picChg>
        <pc:picChg chg="add mod">
          <ac:chgData name="Foolen-Torgerson, Kirstin" userId="5b944d74-38ac-4e01-9094-681b3a12cae9" providerId="ADAL" clId="{CCC52EC6-FF4E-481A-A21E-73AD4245335F}" dt="2021-09-28T13:28:17.945" v="842"/>
          <ac:picMkLst>
            <pc:docMk/>
            <pc:sldMk cId="195322715" sldId="427"/>
            <ac:picMk id="4" creationId="{E406C47D-357E-474F-AFFA-E7AB280D0333}"/>
          </ac:picMkLst>
        </pc:picChg>
        <pc:inkChg chg="add">
          <ac:chgData name="Foolen-Torgerson, Kirstin" userId="5b944d74-38ac-4e01-9094-681b3a12cae9" providerId="ADAL" clId="{CCC52EC6-FF4E-481A-A21E-73AD4245335F}" dt="2021-09-28T13:28:17.945" v="842"/>
          <ac:inkMkLst>
            <pc:docMk/>
            <pc:sldMk cId="195322715" sldId="427"/>
            <ac:inkMk id="3" creationId="{F0F2C8E0-BB3F-4820-A700-4E93178FC33A}"/>
          </ac:inkMkLst>
        </pc:inkChg>
      </pc:sldChg>
      <pc:sldChg chg="addSp delSp modSp add mod modTransition modAnim">
        <pc:chgData name="Foolen-Torgerson, Kirstin" userId="5b944d74-38ac-4e01-9094-681b3a12cae9" providerId="ADAL" clId="{CCC52EC6-FF4E-481A-A21E-73AD4245335F}" dt="2021-09-29T06:52:28.979" v="1423"/>
        <pc:sldMkLst>
          <pc:docMk/>
          <pc:sldMk cId="742275256" sldId="428"/>
        </pc:sldMkLst>
        <pc:spChg chg="add mod">
          <ac:chgData name="Foolen-Torgerson, Kirstin" userId="5b944d74-38ac-4e01-9094-681b3a12cae9" providerId="ADAL" clId="{CCC52EC6-FF4E-481A-A21E-73AD4245335F}" dt="2021-09-28T09:11:30.391" v="570" actId="692"/>
          <ac:spMkLst>
            <pc:docMk/>
            <pc:sldMk cId="742275256" sldId="428"/>
            <ac:spMk id="3" creationId="{CD2A5782-0B57-4B77-83C5-C507456F023F}"/>
          </ac:spMkLst>
        </pc:spChg>
        <pc:picChg chg="add mod">
          <ac:chgData name="Foolen-Torgerson, Kirstin" userId="5b944d74-38ac-4e01-9094-681b3a12cae9" providerId="ADAL" clId="{CCC52EC6-FF4E-481A-A21E-73AD4245335F}" dt="2021-09-28T09:13:52.581" v="595" actId="208"/>
          <ac:picMkLst>
            <pc:docMk/>
            <pc:sldMk cId="742275256" sldId="428"/>
            <ac:picMk id="2" creationId="{7BCE24AD-9C07-4A6C-81F5-F051051A169A}"/>
          </ac:picMkLst>
        </pc:picChg>
        <pc:picChg chg="add del mod">
          <ac:chgData name="Foolen-Torgerson, Kirstin" userId="5b944d74-38ac-4e01-9094-681b3a12cae9" providerId="ADAL" clId="{CCC52EC6-FF4E-481A-A21E-73AD4245335F}" dt="2021-09-28T09:30:20.844" v="692" actId="478"/>
          <ac:picMkLst>
            <pc:docMk/>
            <pc:sldMk cId="742275256" sldId="428"/>
            <ac:picMk id="4" creationId="{844B4134-5B85-4BB8-B0A0-23C0B5C00A21}"/>
          </ac:picMkLst>
        </pc:picChg>
        <pc:picChg chg="add del mod">
          <ac:chgData name="Foolen-Torgerson, Kirstin" userId="5b944d74-38ac-4e01-9094-681b3a12cae9" providerId="ADAL" clId="{CCC52EC6-FF4E-481A-A21E-73AD4245335F}" dt="2021-09-28T09:13:26.695" v="589" actId="478"/>
          <ac:picMkLst>
            <pc:docMk/>
            <pc:sldMk cId="742275256" sldId="428"/>
            <ac:picMk id="6" creationId="{389FDD7C-A0E2-4E49-B255-A2D32A44B293}"/>
          </ac:picMkLst>
        </pc:picChg>
        <pc:picChg chg="add del mod">
          <ac:chgData name="Foolen-Torgerson, Kirstin" userId="5b944d74-38ac-4e01-9094-681b3a12cae9" providerId="ADAL" clId="{CCC52EC6-FF4E-481A-A21E-73AD4245335F}" dt="2021-09-29T06:50:32.245" v="1420"/>
          <ac:picMkLst>
            <pc:docMk/>
            <pc:sldMk cId="742275256" sldId="428"/>
            <ac:picMk id="6" creationId="{6B1C5014-8AB7-4113-BC07-6C90F42DAAD7}"/>
          </ac:picMkLst>
        </pc:picChg>
        <pc:picChg chg="add del mod">
          <ac:chgData name="Foolen-Torgerson, Kirstin" userId="5b944d74-38ac-4e01-9094-681b3a12cae9" providerId="ADAL" clId="{CCC52EC6-FF4E-481A-A21E-73AD4245335F}" dt="2021-09-29T06:51:38.497" v="1422"/>
          <ac:picMkLst>
            <pc:docMk/>
            <pc:sldMk cId="742275256" sldId="428"/>
            <ac:picMk id="7" creationId="{2C8D9A2C-20DB-47CD-BFD9-83418A8CD249}"/>
          </ac:picMkLst>
        </pc:picChg>
        <pc:picChg chg="add del mod">
          <ac:chgData name="Foolen-Torgerson, Kirstin" userId="5b944d74-38ac-4e01-9094-681b3a12cae9" providerId="ADAL" clId="{CCC52EC6-FF4E-481A-A21E-73AD4245335F}" dt="2021-09-28T09:29:19.696" v="639" actId="478"/>
          <ac:picMkLst>
            <pc:docMk/>
            <pc:sldMk cId="742275256" sldId="428"/>
            <ac:picMk id="7" creationId="{6A6CEBCA-165E-4822-BE34-CF342805FCC0}"/>
          </ac:picMkLst>
        </pc:picChg>
        <pc:picChg chg="add mod ord">
          <ac:chgData name="Foolen-Torgerson, Kirstin" userId="5b944d74-38ac-4e01-9094-681b3a12cae9" providerId="ADAL" clId="{CCC52EC6-FF4E-481A-A21E-73AD4245335F}" dt="2021-09-28T09:29:22.696" v="640" actId="108"/>
          <ac:picMkLst>
            <pc:docMk/>
            <pc:sldMk cId="742275256" sldId="428"/>
            <ac:picMk id="8" creationId="{D9DCF6A4-D9F1-4656-A230-B330D25DA82C}"/>
          </ac:picMkLst>
        </pc:picChg>
        <pc:picChg chg="add mod ord">
          <ac:chgData name="Foolen-Torgerson, Kirstin" userId="5b944d74-38ac-4e01-9094-681b3a12cae9" providerId="ADAL" clId="{CCC52EC6-FF4E-481A-A21E-73AD4245335F}" dt="2021-09-28T09:30:27.367" v="694" actId="166"/>
          <ac:picMkLst>
            <pc:docMk/>
            <pc:sldMk cId="742275256" sldId="428"/>
            <ac:picMk id="9" creationId="{CDBE28FD-78FE-40C3-97A8-769D1866EDA2}"/>
          </ac:picMkLst>
        </pc:picChg>
        <pc:picChg chg="add mod">
          <ac:chgData name="Foolen-Torgerson, Kirstin" userId="5b944d74-38ac-4e01-9094-681b3a12cae9" providerId="ADAL" clId="{CCC52EC6-FF4E-481A-A21E-73AD4245335F}" dt="2021-09-29T06:52:28.979" v="1423"/>
          <ac:picMkLst>
            <pc:docMk/>
            <pc:sldMk cId="742275256" sldId="428"/>
            <ac:picMk id="12" creationId="{40901E7C-7EA2-4EAA-8986-4A7C6F3183A0}"/>
          </ac:picMkLst>
        </pc:picChg>
        <pc:inkChg chg="add del">
          <ac:chgData name="Foolen-Torgerson, Kirstin" userId="5b944d74-38ac-4e01-9094-681b3a12cae9" providerId="ADAL" clId="{CCC52EC6-FF4E-481A-A21E-73AD4245335F}" dt="2021-09-29T06:50:32.245" v="1420"/>
          <ac:inkMkLst>
            <pc:docMk/>
            <pc:sldMk cId="742275256" sldId="428"/>
            <ac:inkMk id="4" creationId="{4CC387D2-ED3F-4D2C-9BEC-FDE7F3B3052F}"/>
          </ac:inkMkLst>
        </pc:inkChg>
        <pc:inkChg chg="add">
          <ac:chgData name="Foolen-Torgerson, Kirstin" userId="5b944d74-38ac-4e01-9094-681b3a12cae9" providerId="ADAL" clId="{CCC52EC6-FF4E-481A-A21E-73AD4245335F}" dt="2021-09-29T06:52:28.979" v="1423"/>
          <ac:inkMkLst>
            <pc:docMk/>
            <pc:sldMk cId="742275256" sldId="428"/>
            <ac:inkMk id="11" creationId="{AAB5F0B6-43DC-4515-9E1F-6BD7C10EC8B3}"/>
          </ac:inkMkLst>
        </pc:inkChg>
      </pc:sldChg>
      <pc:sldChg chg="addSp delSp modSp add mod modTransition modAnim">
        <pc:chgData name="Foolen-Torgerson, Kirstin" userId="5b944d74-38ac-4e01-9094-681b3a12cae9" providerId="ADAL" clId="{CCC52EC6-FF4E-481A-A21E-73AD4245335F}" dt="2021-09-29T06:54:08.821" v="1426"/>
        <pc:sldMkLst>
          <pc:docMk/>
          <pc:sldMk cId="962297359" sldId="429"/>
        </pc:sldMkLst>
        <pc:spChg chg="add mod">
          <ac:chgData name="Foolen-Torgerson, Kirstin" userId="5b944d74-38ac-4e01-9094-681b3a12cae9" providerId="ADAL" clId="{CCC52EC6-FF4E-481A-A21E-73AD4245335F}" dt="2021-09-28T09:15:57.871" v="601"/>
          <ac:spMkLst>
            <pc:docMk/>
            <pc:sldMk cId="962297359" sldId="429"/>
            <ac:spMk id="42" creationId="{44EE2B31-2674-4903-8C11-E0F734D46DF1}"/>
          </ac:spMkLst>
        </pc:spChg>
        <pc:spChg chg="add mod">
          <ac:chgData name="Foolen-Torgerson, Kirstin" userId="5b944d74-38ac-4e01-9094-681b3a12cae9" providerId="ADAL" clId="{CCC52EC6-FF4E-481A-A21E-73AD4245335F}" dt="2021-09-29T06:46:13.800" v="1402" actId="1037"/>
          <ac:spMkLst>
            <pc:docMk/>
            <pc:sldMk cId="962297359" sldId="429"/>
            <ac:spMk id="43" creationId="{2E806BF5-7492-4CCF-8DB5-04B2E43F15C2}"/>
          </ac:spMkLst>
        </pc:spChg>
        <pc:spChg chg="add mod">
          <ac:chgData name="Foolen-Torgerson, Kirstin" userId="5b944d74-38ac-4e01-9094-681b3a12cae9" providerId="ADAL" clId="{CCC52EC6-FF4E-481A-A21E-73AD4245335F}" dt="2021-09-29T06:46:28.405" v="1414" actId="1036"/>
          <ac:spMkLst>
            <pc:docMk/>
            <pc:sldMk cId="962297359" sldId="429"/>
            <ac:spMk id="44" creationId="{59A8A55C-CB45-4736-A68E-49421C9EB132}"/>
          </ac:spMkLst>
        </pc:spChg>
        <pc:graphicFrameChg chg="ord">
          <ac:chgData name="Foolen-Torgerson, Kirstin" userId="5b944d74-38ac-4e01-9094-681b3a12cae9" providerId="ADAL" clId="{CCC52EC6-FF4E-481A-A21E-73AD4245335F}" dt="2021-09-28T09:18:10.854" v="614" actId="167"/>
          <ac:graphicFrameMkLst>
            <pc:docMk/>
            <pc:sldMk cId="962297359" sldId="429"/>
            <ac:graphicFrameMk id="56" creationId="{6FB799CE-CD0A-458C-A945-5E424EDFC565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09:18:05.765" v="613" actId="478"/>
          <ac:picMkLst>
            <pc:docMk/>
            <pc:sldMk cId="962297359" sldId="429"/>
            <ac:picMk id="2" creationId="{4D6FAA49-1448-469B-BBBA-F8A0FF653338}"/>
          </ac:picMkLst>
        </pc:picChg>
        <pc:picChg chg="add del mod">
          <ac:chgData name="Foolen-Torgerson, Kirstin" userId="5b944d74-38ac-4e01-9094-681b3a12cae9" providerId="ADAL" clId="{CCC52EC6-FF4E-481A-A21E-73AD4245335F}" dt="2021-09-29T06:53:17.682" v="1425"/>
          <ac:picMkLst>
            <pc:docMk/>
            <pc:sldMk cId="962297359" sldId="429"/>
            <ac:picMk id="2" creationId="{A83DB531-6540-433B-B355-EF4CD2E029C4}"/>
          </ac:picMkLst>
        </pc:picChg>
        <pc:picChg chg="add mod ord">
          <ac:chgData name="Foolen-Torgerson, Kirstin" userId="5b944d74-38ac-4e01-9094-681b3a12cae9" providerId="ADAL" clId="{CCC52EC6-FF4E-481A-A21E-73AD4245335F}" dt="2021-09-28T09:19:00.224" v="621" actId="108"/>
          <ac:picMkLst>
            <pc:docMk/>
            <pc:sldMk cId="962297359" sldId="429"/>
            <ac:picMk id="3" creationId="{40DF3D98-CE85-44AF-AB7C-AA94A87AA9C7}"/>
          </ac:picMkLst>
        </pc:picChg>
        <pc:picChg chg="add mod ord">
          <ac:chgData name="Foolen-Torgerson, Kirstin" userId="5b944d74-38ac-4e01-9094-681b3a12cae9" providerId="ADAL" clId="{CCC52EC6-FF4E-481A-A21E-73AD4245335F}" dt="2021-09-28T09:25:51.190" v="628" actId="166"/>
          <ac:picMkLst>
            <pc:docMk/>
            <pc:sldMk cId="962297359" sldId="429"/>
            <ac:picMk id="4" creationId="{213877B0-7557-4CC1-AB70-FAF29AC7511F}"/>
          </ac:picMkLst>
        </pc:picChg>
        <pc:picChg chg="add mod ord">
          <ac:chgData name="Foolen-Torgerson, Kirstin" userId="5b944d74-38ac-4e01-9094-681b3a12cae9" providerId="ADAL" clId="{CCC52EC6-FF4E-481A-A21E-73AD4245335F}" dt="2021-09-28T09:26:33.445" v="634" actId="108"/>
          <ac:picMkLst>
            <pc:docMk/>
            <pc:sldMk cId="962297359" sldId="429"/>
            <ac:picMk id="6" creationId="{5C945B60-F99E-4990-BE13-089B8F515663}"/>
          </ac:picMkLst>
        </pc:picChg>
        <pc:picChg chg="add mod">
          <ac:chgData name="Foolen-Torgerson, Kirstin" userId="5b944d74-38ac-4e01-9094-681b3a12cae9" providerId="ADAL" clId="{CCC52EC6-FF4E-481A-A21E-73AD4245335F}" dt="2021-09-29T06:54:08.821" v="1426"/>
          <ac:picMkLst>
            <pc:docMk/>
            <pc:sldMk cId="962297359" sldId="429"/>
            <ac:picMk id="7" creationId="{EEB1F8B1-6494-4004-9597-23C64CB8AD2B}"/>
          </ac:picMkLst>
        </pc:picChg>
        <pc:picChg chg="add del mod ord">
          <ac:chgData name="Foolen-Torgerson, Kirstin" userId="5b944d74-38ac-4e01-9094-681b3a12cae9" providerId="ADAL" clId="{CCC52EC6-FF4E-481A-A21E-73AD4245335F}" dt="2021-09-28T09:16:25.762" v="605" actId="478"/>
          <ac:picMkLst>
            <pc:docMk/>
            <pc:sldMk cId="962297359" sldId="429"/>
            <ac:picMk id="41" creationId="{E546FC22-EC48-4723-A446-2E089764ED3A}"/>
          </ac:picMkLst>
        </pc:picChg>
        <pc:picChg chg="add del mod">
          <ac:chgData name="Foolen-Torgerson, Kirstin" userId="5b944d74-38ac-4e01-9094-681b3a12cae9" providerId="ADAL" clId="{CCC52EC6-FF4E-481A-A21E-73AD4245335F}" dt="2021-09-28T09:25:42.701" v="626" actId="478"/>
          <ac:picMkLst>
            <pc:docMk/>
            <pc:sldMk cId="962297359" sldId="429"/>
            <ac:picMk id="43" creationId="{7EF86D61-C314-4FB3-8A31-FD01584AC363}"/>
          </ac:picMkLst>
        </pc:picChg>
        <pc:picChg chg="add del mod">
          <ac:chgData name="Foolen-Torgerson, Kirstin" userId="5b944d74-38ac-4e01-9094-681b3a12cae9" providerId="ADAL" clId="{CCC52EC6-FF4E-481A-A21E-73AD4245335F}" dt="2021-09-28T09:26:29.297" v="633" actId="478"/>
          <ac:picMkLst>
            <pc:docMk/>
            <pc:sldMk cId="962297359" sldId="429"/>
            <ac:picMk id="44" creationId="{A1B14830-DCE0-4F29-B0E0-967ACC47E14F}"/>
          </ac:picMkLst>
        </pc:picChg>
      </pc:sldChg>
      <pc:sldChg chg="addSp delSp modSp add mod modTransition delAnim modAnim">
        <pc:chgData name="Foolen-Torgerson, Kirstin" userId="5b944d74-38ac-4e01-9094-681b3a12cae9" providerId="ADAL" clId="{CCC52EC6-FF4E-481A-A21E-73AD4245335F}" dt="2021-09-29T09:59:44.959" v="1765" actId="478"/>
        <pc:sldMkLst>
          <pc:docMk/>
          <pc:sldMk cId="1506070353" sldId="430"/>
        </pc:sldMkLst>
        <pc:graphicFrameChg chg="del mod modGraphic">
          <ac:chgData name="Foolen-Torgerson, Kirstin" userId="5b944d74-38ac-4e01-9094-681b3a12cae9" providerId="ADAL" clId="{CCC52EC6-FF4E-481A-A21E-73AD4245335F}" dt="2021-09-29T09:59:41.501" v="1764" actId="478"/>
          <ac:graphicFrameMkLst>
            <pc:docMk/>
            <pc:sldMk cId="1506070353" sldId="430"/>
            <ac:graphicFrameMk id="56" creationId="{6FB799CE-CD0A-458C-A945-5E424EDFC565}"/>
          </ac:graphicFrameMkLst>
        </pc:graphicFrameChg>
        <pc:graphicFrameChg chg="del">
          <ac:chgData name="Foolen-Torgerson, Kirstin" userId="5b944d74-38ac-4e01-9094-681b3a12cae9" providerId="ADAL" clId="{CCC52EC6-FF4E-481A-A21E-73AD4245335F}" dt="2021-09-29T09:59:44.959" v="1765" actId="478"/>
          <ac:graphicFrameMkLst>
            <pc:docMk/>
            <pc:sldMk cId="1506070353" sldId="430"/>
            <ac:graphicFrameMk id="57" creationId="{8FE7D575-4076-4B2F-B16F-C69BC552B90F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13:56:23.659" v="1090"/>
          <ac:picMkLst>
            <pc:docMk/>
            <pc:sldMk cId="1506070353" sldId="430"/>
            <ac:picMk id="2" creationId="{5A68D7E5-9440-4C68-A354-A6D71F31BD5D}"/>
          </ac:picMkLst>
        </pc:picChg>
        <pc:picChg chg="add del mod">
          <ac:chgData name="Foolen-Torgerson, Kirstin" userId="5b944d74-38ac-4e01-9094-681b3a12cae9" providerId="ADAL" clId="{CCC52EC6-FF4E-481A-A21E-73AD4245335F}" dt="2021-09-29T09:18:35.529" v="1671"/>
          <ac:picMkLst>
            <pc:docMk/>
            <pc:sldMk cId="1506070353" sldId="430"/>
            <ac:picMk id="3" creationId="{3EC82F85-11B4-4879-BF19-78F0E0F7DCD1}"/>
          </ac:picMkLst>
        </pc:picChg>
        <pc:picChg chg="add del mod">
          <ac:chgData name="Foolen-Torgerson, Kirstin" userId="5b944d74-38ac-4e01-9094-681b3a12cae9" providerId="ADAL" clId="{CCC52EC6-FF4E-481A-A21E-73AD4245335F}" dt="2021-09-28T13:57:09.901" v="1092"/>
          <ac:picMkLst>
            <pc:docMk/>
            <pc:sldMk cId="1506070353" sldId="430"/>
            <ac:picMk id="3" creationId="{B85F54DF-F6A8-42B6-B82E-28DA4C64D44C}"/>
          </ac:picMkLst>
        </pc:picChg>
        <pc:picChg chg="add del mod">
          <ac:chgData name="Foolen-Torgerson, Kirstin" userId="5b944d74-38ac-4e01-9094-681b3a12cae9" providerId="ADAL" clId="{CCC52EC6-FF4E-481A-A21E-73AD4245335F}" dt="2021-09-29T09:18:51.389" v="1673"/>
          <ac:picMkLst>
            <pc:docMk/>
            <pc:sldMk cId="1506070353" sldId="430"/>
            <ac:picMk id="4" creationId="{85B1A9BB-75FC-473F-AFE7-4DBEEAE4FAF1}"/>
          </ac:picMkLst>
        </pc:picChg>
        <pc:picChg chg="del">
          <ac:chgData name="Foolen-Torgerson, Kirstin" userId="5b944d74-38ac-4e01-9094-681b3a12cae9" providerId="ADAL" clId="{CCC52EC6-FF4E-481A-A21E-73AD4245335F}" dt="2021-09-28T13:49:55.362" v="1078" actId="478"/>
          <ac:picMkLst>
            <pc:docMk/>
            <pc:sldMk cId="1506070353" sldId="430"/>
            <ac:picMk id="6" creationId="{34C880DB-D3F2-46F0-B0A7-BF34BCC26C3C}"/>
          </ac:picMkLst>
        </pc:picChg>
        <pc:picChg chg="add del mod">
          <ac:chgData name="Foolen-Torgerson, Kirstin" userId="5b944d74-38ac-4e01-9094-681b3a12cae9" providerId="ADAL" clId="{CCC52EC6-FF4E-481A-A21E-73AD4245335F}" dt="2021-09-29T09:20:02.189" v="1675"/>
          <ac:picMkLst>
            <pc:docMk/>
            <pc:sldMk cId="1506070353" sldId="430"/>
            <ac:picMk id="11" creationId="{FF71B72E-6F6F-4AEB-8E8E-E98534D021CC}"/>
          </ac:picMkLst>
        </pc:picChg>
        <pc:picChg chg="add del mod">
          <ac:chgData name="Foolen-Torgerson, Kirstin" userId="5b944d74-38ac-4e01-9094-681b3a12cae9" providerId="ADAL" clId="{CCC52EC6-FF4E-481A-A21E-73AD4245335F}" dt="2021-09-28T14:05:10.257" v="1100"/>
          <ac:picMkLst>
            <pc:docMk/>
            <pc:sldMk cId="1506070353" sldId="430"/>
            <ac:picMk id="12" creationId="{707ACD8D-E8A4-4947-A769-D7A497F29D71}"/>
          </ac:picMkLst>
        </pc:picChg>
        <pc:picChg chg="add del mod">
          <ac:chgData name="Foolen-Torgerson, Kirstin" userId="5b944d74-38ac-4e01-9094-681b3a12cae9" providerId="ADAL" clId="{CCC52EC6-FF4E-481A-A21E-73AD4245335F}" dt="2021-09-28T14:15:54.743" v="1102"/>
          <ac:picMkLst>
            <pc:docMk/>
            <pc:sldMk cId="1506070353" sldId="430"/>
            <ac:picMk id="13" creationId="{24C7B0FF-4C9C-42B5-AC38-64C7D7DAAF53}"/>
          </ac:picMkLst>
        </pc:picChg>
        <pc:picChg chg="add mod">
          <ac:chgData name="Foolen-Torgerson, Kirstin" userId="5b944d74-38ac-4e01-9094-681b3a12cae9" providerId="ADAL" clId="{CCC52EC6-FF4E-481A-A21E-73AD4245335F}" dt="2021-09-29T09:22:36.273" v="1678"/>
          <ac:picMkLst>
            <pc:docMk/>
            <pc:sldMk cId="1506070353" sldId="430"/>
            <ac:picMk id="13" creationId="{E41E0002-32AC-4082-868F-40FB928A8775}"/>
          </ac:picMkLst>
        </pc:picChg>
        <pc:picChg chg="add del mod">
          <ac:chgData name="Foolen-Torgerson, Kirstin" userId="5b944d74-38ac-4e01-9094-681b3a12cae9" providerId="ADAL" clId="{CCC52EC6-FF4E-481A-A21E-73AD4245335F}" dt="2021-09-28T14:17:23.304" v="1104"/>
          <ac:picMkLst>
            <pc:docMk/>
            <pc:sldMk cId="1506070353" sldId="430"/>
            <ac:picMk id="15" creationId="{B4D3B745-B638-429D-8A77-9CFC53742D1C}"/>
          </ac:picMkLst>
        </pc:picChg>
        <pc:picChg chg="add del mod">
          <ac:chgData name="Foolen-Torgerson, Kirstin" userId="5b944d74-38ac-4e01-9094-681b3a12cae9" providerId="ADAL" clId="{CCC52EC6-FF4E-481A-A21E-73AD4245335F}" dt="2021-09-28T14:17:40.083" v="1106"/>
          <ac:picMkLst>
            <pc:docMk/>
            <pc:sldMk cId="1506070353" sldId="430"/>
            <ac:picMk id="16" creationId="{4875D742-65C9-420C-ACD8-26F161D74F1B}"/>
          </ac:picMkLst>
        </pc:picChg>
        <pc:picChg chg="add del mod">
          <ac:chgData name="Foolen-Torgerson, Kirstin" userId="5b944d74-38ac-4e01-9094-681b3a12cae9" providerId="ADAL" clId="{CCC52EC6-FF4E-481A-A21E-73AD4245335F}" dt="2021-09-28T14:18:16.154" v="1108"/>
          <ac:picMkLst>
            <pc:docMk/>
            <pc:sldMk cId="1506070353" sldId="430"/>
            <ac:picMk id="18" creationId="{C2A45867-FEA6-46A7-B02E-429D9328F98C}"/>
          </ac:picMkLst>
        </pc:picChg>
        <pc:picChg chg="add del mod">
          <ac:chgData name="Foolen-Torgerson, Kirstin" userId="5b944d74-38ac-4e01-9094-681b3a12cae9" providerId="ADAL" clId="{CCC52EC6-FF4E-481A-A21E-73AD4245335F}" dt="2021-09-29T08:54:07.690" v="1664" actId="478"/>
          <ac:picMkLst>
            <pc:docMk/>
            <pc:sldMk cId="1506070353" sldId="430"/>
            <ac:picMk id="20" creationId="{0DA75430-1FE7-41C0-A1F1-6DCA84B98B91}"/>
          </ac:picMkLst>
        </pc:picChg>
        <pc:inkChg chg="add del">
          <ac:chgData name="Foolen-Torgerson, Kirstin" userId="5b944d74-38ac-4e01-9094-681b3a12cae9" providerId="ADAL" clId="{CCC52EC6-FF4E-481A-A21E-73AD4245335F}" dt="2021-09-29T09:18:35.529" v="1671"/>
          <ac:inkMkLst>
            <pc:docMk/>
            <pc:sldMk cId="1506070353" sldId="430"/>
            <ac:inkMk id="2" creationId="{AA498531-F34C-4293-92E7-49E9144EFA52}"/>
          </ac:inkMkLst>
        </pc:inkChg>
        <pc:inkChg chg="del">
          <ac:chgData name="Foolen-Torgerson, Kirstin" userId="5b944d74-38ac-4e01-9094-681b3a12cae9" providerId="ADAL" clId="{CCC52EC6-FF4E-481A-A21E-73AD4245335F}" dt="2021-09-28T13:50:04.435" v="1080" actId="478"/>
          <ac:inkMkLst>
            <pc:docMk/>
            <pc:sldMk cId="1506070353" sldId="430"/>
            <ac:inkMk id="4" creationId="{9AF16FCC-67AB-4658-A9B8-1BB4D4CC7A3A}"/>
          </ac:inkMkLst>
        </pc:inkChg>
        <pc:inkChg chg="add del">
          <ac:chgData name="Foolen-Torgerson, Kirstin" userId="5b944d74-38ac-4e01-9094-681b3a12cae9" providerId="ADAL" clId="{CCC52EC6-FF4E-481A-A21E-73AD4245335F}" dt="2021-09-29T09:20:02.189" v="1675"/>
          <ac:inkMkLst>
            <pc:docMk/>
            <pc:sldMk cId="1506070353" sldId="430"/>
            <ac:inkMk id="6" creationId="{480C7581-D1B1-43FF-AC1D-D119E0B32DB8}"/>
          </ac:inkMkLst>
        </pc:inkChg>
        <pc:inkChg chg="add del">
          <ac:chgData name="Foolen-Torgerson, Kirstin" userId="5b944d74-38ac-4e01-9094-681b3a12cae9" providerId="ADAL" clId="{CCC52EC6-FF4E-481A-A21E-73AD4245335F}" dt="2021-09-28T14:05:10.257" v="1100"/>
          <ac:inkMkLst>
            <pc:docMk/>
            <pc:sldMk cId="1506070353" sldId="430"/>
            <ac:inkMk id="11" creationId="{0F637BA7-5C1F-472D-9A43-8E127BF05EA0}"/>
          </ac:inkMkLst>
        </pc:inkChg>
        <pc:inkChg chg="add">
          <ac:chgData name="Foolen-Torgerson, Kirstin" userId="5b944d74-38ac-4e01-9094-681b3a12cae9" providerId="ADAL" clId="{CCC52EC6-FF4E-481A-A21E-73AD4245335F}" dt="2021-09-29T09:22:36.273" v="1678"/>
          <ac:inkMkLst>
            <pc:docMk/>
            <pc:sldMk cId="1506070353" sldId="430"/>
            <ac:inkMk id="12" creationId="{68B4506E-D8EE-4F1B-978A-476B20B74D2B}"/>
          </ac:inkMkLst>
        </pc:inkChg>
        <pc:inkChg chg="add del">
          <ac:chgData name="Foolen-Torgerson, Kirstin" userId="5b944d74-38ac-4e01-9094-681b3a12cae9" providerId="ADAL" clId="{CCC52EC6-FF4E-481A-A21E-73AD4245335F}" dt="2021-09-28T14:17:23.304" v="1104"/>
          <ac:inkMkLst>
            <pc:docMk/>
            <pc:sldMk cId="1506070353" sldId="430"/>
            <ac:inkMk id="14" creationId="{8850D62C-8444-4050-AFF8-8402A5B76BE0}"/>
          </ac:inkMkLst>
        </pc:inkChg>
        <pc:inkChg chg="add del">
          <ac:chgData name="Foolen-Torgerson, Kirstin" userId="5b944d74-38ac-4e01-9094-681b3a12cae9" providerId="ADAL" clId="{CCC52EC6-FF4E-481A-A21E-73AD4245335F}" dt="2021-09-28T14:18:16.154" v="1108"/>
          <ac:inkMkLst>
            <pc:docMk/>
            <pc:sldMk cId="1506070353" sldId="430"/>
            <ac:inkMk id="17" creationId="{3B6AD961-AE00-4621-9984-C349BCF4C72F}"/>
          </ac:inkMkLst>
        </pc:inkChg>
        <pc:inkChg chg="add del mod">
          <ac:chgData name="Foolen-Torgerson, Kirstin" userId="5b944d74-38ac-4e01-9094-681b3a12cae9" providerId="ADAL" clId="{CCC52EC6-FF4E-481A-A21E-73AD4245335F}" dt="2021-09-29T08:54:12.528" v="1665" actId="478"/>
          <ac:inkMkLst>
            <pc:docMk/>
            <pc:sldMk cId="1506070353" sldId="430"/>
            <ac:inkMk id="19" creationId="{26A3A328-8103-45D5-BFA6-F4221A056B13}"/>
          </ac:inkMkLst>
        </pc:inkChg>
      </pc:sldChg>
      <pc:sldChg chg="addSp delSp modSp add mod delAnim modAnim">
        <pc:chgData name="Foolen-Torgerson, Kirstin" userId="5b944d74-38ac-4e01-9094-681b3a12cae9" providerId="ADAL" clId="{CCC52EC6-FF4E-481A-A21E-73AD4245335F}" dt="2021-09-30T07:05:11.867" v="1792" actId="1037"/>
        <pc:sldMkLst>
          <pc:docMk/>
          <pc:sldMk cId="3096088851" sldId="431"/>
        </pc:sldMkLst>
        <pc:spChg chg="add mod">
          <ac:chgData name="Foolen-Torgerson, Kirstin" userId="5b944d74-38ac-4e01-9094-681b3a12cae9" providerId="ADAL" clId="{CCC52EC6-FF4E-481A-A21E-73AD4245335F}" dt="2021-09-29T08:10:54.060" v="1663" actId="14429"/>
          <ac:spMkLst>
            <pc:docMk/>
            <pc:sldMk cId="3096088851" sldId="431"/>
            <ac:spMk id="4" creationId="{C514A9F7-FB27-4B2C-836D-7690B7B2D9D4}"/>
          </ac:spMkLst>
        </pc:spChg>
        <pc:spChg chg="add mod">
          <ac:chgData name="Foolen-Torgerson, Kirstin" userId="5b944d74-38ac-4e01-9094-681b3a12cae9" providerId="ADAL" clId="{CCC52EC6-FF4E-481A-A21E-73AD4245335F}" dt="2021-09-30T07:05:11.867" v="1792" actId="1037"/>
          <ac:spMkLst>
            <pc:docMk/>
            <pc:sldMk cId="3096088851" sldId="431"/>
            <ac:spMk id="6" creationId="{3706B129-556D-4AD5-B49F-1A93FCF047EF}"/>
          </ac:spMkLst>
        </pc:spChg>
        <pc:spChg chg="add del mod">
          <ac:chgData name="Foolen-Torgerson, Kirstin" userId="5b944d74-38ac-4e01-9094-681b3a12cae9" providerId="ADAL" clId="{CCC52EC6-FF4E-481A-A21E-73AD4245335F}" dt="2021-09-29T09:35:05.286" v="1691" actId="478"/>
          <ac:spMkLst>
            <pc:docMk/>
            <pc:sldMk cId="3096088851" sldId="431"/>
            <ac:spMk id="7" creationId="{6B3A7891-BD09-4CCA-8D7B-6EF5040379C9}"/>
          </ac:spMkLst>
        </pc:spChg>
        <pc:graphicFrameChg chg="mod modGraphic">
          <ac:chgData name="Foolen-Torgerson, Kirstin" userId="5b944d74-38ac-4e01-9094-681b3a12cae9" providerId="ADAL" clId="{CCC52EC6-FF4E-481A-A21E-73AD4245335F}" dt="2021-09-29T08:05:41.070" v="1499" actId="207"/>
          <ac:graphicFrameMkLst>
            <pc:docMk/>
            <pc:sldMk cId="3096088851" sldId="431"/>
            <ac:graphicFrameMk id="56" creationId="{6FB799CE-CD0A-458C-A945-5E424EDFC565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9T08:08:09.482" v="1501" actId="478"/>
          <ac:picMkLst>
            <pc:docMk/>
            <pc:sldMk cId="3096088851" sldId="431"/>
            <ac:picMk id="3" creationId="{8914F161-D5A4-442F-B70D-090806900F10}"/>
          </ac:picMkLst>
        </pc:picChg>
        <pc:picChg chg="add del mod">
          <ac:chgData name="Foolen-Torgerson, Kirstin" userId="5b944d74-38ac-4e01-9094-681b3a12cae9" providerId="ADAL" clId="{CCC52EC6-FF4E-481A-A21E-73AD4245335F}" dt="2021-09-29T09:33:40.853" v="1684" actId="478"/>
          <ac:picMkLst>
            <pc:docMk/>
            <pc:sldMk cId="3096088851" sldId="431"/>
            <ac:picMk id="8" creationId="{617635D0-77D4-4455-A19A-5C71C7BB02B5}"/>
          </ac:picMkLst>
        </pc:picChg>
        <pc:picChg chg="add mod">
          <ac:chgData name="Foolen-Torgerson, Kirstin" userId="5b944d74-38ac-4e01-9094-681b3a12cae9" providerId="ADAL" clId="{CCC52EC6-FF4E-481A-A21E-73AD4245335F}" dt="2021-09-29T09:39:42.035" v="1758"/>
          <ac:picMkLst>
            <pc:docMk/>
            <pc:sldMk cId="3096088851" sldId="431"/>
            <ac:picMk id="9" creationId="{B960FCEE-A58D-434C-8B47-12AE2BCDFDA7}"/>
          </ac:picMkLst>
        </pc:picChg>
        <pc:inkChg chg="add del">
          <ac:chgData name="Foolen-Torgerson, Kirstin" userId="5b944d74-38ac-4e01-9094-681b3a12cae9" providerId="ADAL" clId="{CCC52EC6-FF4E-481A-A21E-73AD4245335F}" dt="2021-09-29T08:08:06.304" v="1500" actId="478"/>
          <ac:inkMkLst>
            <pc:docMk/>
            <pc:sldMk cId="3096088851" sldId="431"/>
            <ac:inkMk id="2" creationId="{23BA9D16-F302-4336-AC06-ABC98556A431}"/>
          </ac:inkMkLst>
        </pc:inkChg>
      </pc:sldChg>
      <pc:sldChg chg="addSp delSp modSp add mod modTransition modAnim">
        <pc:chgData name="Foolen-Torgerson, Kirstin" userId="5b944d74-38ac-4e01-9094-681b3a12cae9" providerId="ADAL" clId="{CCC52EC6-FF4E-481A-A21E-73AD4245335F}" dt="2021-09-29T08:04:14.722" v="1494" actId="207"/>
        <pc:sldMkLst>
          <pc:docMk/>
          <pc:sldMk cId="55145034" sldId="432"/>
        </pc:sldMkLst>
        <pc:graphicFrameChg chg="mod modGraphic">
          <ac:chgData name="Foolen-Torgerson, Kirstin" userId="5b944d74-38ac-4e01-9094-681b3a12cae9" providerId="ADAL" clId="{CCC52EC6-FF4E-481A-A21E-73AD4245335F}" dt="2021-09-29T08:04:14.722" v="1494" actId="207"/>
          <ac:graphicFrameMkLst>
            <pc:docMk/>
            <pc:sldMk cId="55145034" sldId="432"/>
            <ac:graphicFrameMk id="56" creationId="{6FB799CE-CD0A-458C-A945-5E424EDFC565}"/>
          </ac:graphicFrameMkLst>
        </pc:graphicFrameChg>
        <pc:picChg chg="add del mod">
          <ac:chgData name="Foolen-Torgerson, Kirstin" userId="5b944d74-38ac-4e01-9094-681b3a12cae9" providerId="ADAL" clId="{CCC52EC6-FF4E-481A-A21E-73AD4245335F}" dt="2021-09-28T14:42:33.050" v="1132"/>
          <ac:picMkLst>
            <pc:docMk/>
            <pc:sldMk cId="55145034" sldId="432"/>
            <ac:picMk id="3" creationId="{78EA2364-496A-4152-AE4A-9A70C749FF3D}"/>
          </ac:picMkLst>
        </pc:picChg>
        <pc:picChg chg="add del mod">
          <ac:chgData name="Foolen-Torgerson, Kirstin" userId="5b944d74-38ac-4e01-9094-681b3a12cae9" providerId="ADAL" clId="{CCC52EC6-FF4E-481A-A21E-73AD4245335F}" dt="2021-09-28T14:43:16.764" v="1134"/>
          <ac:picMkLst>
            <pc:docMk/>
            <pc:sldMk cId="55145034" sldId="432"/>
            <ac:picMk id="6" creationId="{7FFE7C78-3100-4511-8A9C-0A6F6D42D713}"/>
          </ac:picMkLst>
        </pc:picChg>
        <pc:picChg chg="add mod">
          <ac:chgData name="Foolen-Torgerson, Kirstin" userId="5b944d74-38ac-4e01-9094-681b3a12cae9" providerId="ADAL" clId="{CCC52EC6-FF4E-481A-A21E-73AD4245335F}" dt="2021-09-28T14:44:06.131" v="1135"/>
          <ac:picMkLst>
            <pc:docMk/>
            <pc:sldMk cId="55145034" sldId="432"/>
            <ac:picMk id="8" creationId="{4E1F14FB-03BF-4282-B841-253F9FAAA044}"/>
          </ac:picMkLst>
        </pc:picChg>
        <pc:inkChg chg="add del">
          <ac:chgData name="Foolen-Torgerson, Kirstin" userId="5b944d74-38ac-4e01-9094-681b3a12cae9" providerId="ADAL" clId="{CCC52EC6-FF4E-481A-A21E-73AD4245335F}" dt="2021-09-28T14:42:33.050" v="1132"/>
          <ac:inkMkLst>
            <pc:docMk/>
            <pc:sldMk cId="55145034" sldId="432"/>
            <ac:inkMk id="2" creationId="{E091CDBA-47BA-4C75-9CFF-F05E975E55A6}"/>
          </ac:inkMkLst>
        </pc:inkChg>
        <pc:inkChg chg="add del">
          <ac:chgData name="Foolen-Torgerson, Kirstin" userId="5b944d74-38ac-4e01-9094-681b3a12cae9" providerId="ADAL" clId="{CCC52EC6-FF4E-481A-A21E-73AD4245335F}" dt="2021-09-28T14:43:16.764" v="1134"/>
          <ac:inkMkLst>
            <pc:docMk/>
            <pc:sldMk cId="55145034" sldId="432"/>
            <ac:inkMk id="4" creationId="{6024835A-EE30-42EB-8D61-3E6D2AF21B0E}"/>
          </ac:inkMkLst>
        </pc:inkChg>
        <pc:inkChg chg="add">
          <ac:chgData name="Foolen-Torgerson, Kirstin" userId="5b944d74-38ac-4e01-9094-681b3a12cae9" providerId="ADAL" clId="{CCC52EC6-FF4E-481A-A21E-73AD4245335F}" dt="2021-09-28T14:44:06.131" v="1135"/>
          <ac:inkMkLst>
            <pc:docMk/>
            <pc:sldMk cId="55145034" sldId="432"/>
            <ac:inkMk id="7" creationId="{7C0F56CD-4E81-4B3D-BB08-F525E7CBB36B}"/>
          </ac:inkMkLst>
        </pc:inkChg>
      </pc:sldChg>
      <pc:sldChg chg="addSp delSp modSp add mod modTransition modAnim">
        <pc:chgData name="Foolen-Torgerson, Kirstin" userId="5b944d74-38ac-4e01-9094-681b3a12cae9" providerId="ADAL" clId="{CCC52EC6-FF4E-481A-A21E-73AD4245335F}" dt="2021-09-29T08:58:35.666" v="1668" actId="478"/>
        <pc:sldMkLst>
          <pc:docMk/>
          <pc:sldMk cId="1677063407" sldId="433"/>
        </pc:sldMkLst>
        <pc:spChg chg="add del mod">
          <ac:chgData name="Foolen-Torgerson, Kirstin" userId="5b944d74-38ac-4e01-9094-681b3a12cae9" providerId="ADAL" clId="{CCC52EC6-FF4E-481A-A21E-73AD4245335F}" dt="2021-09-29T08:58:35.666" v="1668" actId="478"/>
          <ac:spMkLst>
            <pc:docMk/>
            <pc:sldMk cId="1677063407" sldId="433"/>
            <ac:spMk id="37" creationId="{830627F3-1AD0-4574-8CA2-B6E2635D0666}"/>
          </ac:spMkLst>
        </pc:spChg>
        <pc:picChg chg="add del mod">
          <ac:chgData name="Foolen-Torgerson, Kirstin" userId="5b944d74-38ac-4e01-9094-681b3a12cae9" providerId="ADAL" clId="{CCC52EC6-FF4E-481A-A21E-73AD4245335F}" dt="2021-09-29T06:11:27.668" v="1189"/>
          <ac:picMkLst>
            <pc:docMk/>
            <pc:sldMk cId="1677063407" sldId="433"/>
            <ac:picMk id="3" creationId="{B7611F8E-00BE-4789-96E6-749FE6CBADD3}"/>
          </ac:picMkLst>
        </pc:picChg>
        <pc:picChg chg="add del mod">
          <ac:chgData name="Foolen-Torgerson, Kirstin" userId="5b944d74-38ac-4e01-9094-681b3a12cae9" providerId="ADAL" clId="{CCC52EC6-FF4E-481A-A21E-73AD4245335F}" dt="2021-09-29T06:11:56.146" v="1191"/>
          <ac:picMkLst>
            <pc:docMk/>
            <pc:sldMk cId="1677063407" sldId="433"/>
            <ac:picMk id="4" creationId="{859F5A4D-AEAC-479B-8564-DEECE35F2133}"/>
          </ac:picMkLst>
        </pc:picChg>
        <pc:picChg chg="add del mod">
          <ac:chgData name="Foolen-Torgerson, Kirstin" userId="5b944d74-38ac-4e01-9094-681b3a12cae9" providerId="ADAL" clId="{CCC52EC6-FF4E-481A-A21E-73AD4245335F}" dt="2021-09-29T06:12:34.915" v="1193"/>
          <ac:picMkLst>
            <pc:docMk/>
            <pc:sldMk cId="1677063407" sldId="433"/>
            <ac:picMk id="7" creationId="{02A9DA67-EE83-45DA-ABA4-011CE1E0AA07}"/>
          </ac:picMkLst>
        </pc:picChg>
        <pc:picChg chg="add mod">
          <ac:chgData name="Foolen-Torgerson, Kirstin" userId="5b944d74-38ac-4e01-9094-681b3a12cae9" providerId="ADAL" clId="{CCC52EC6-FF4E-481A-A21E-73AD4245335F}" dt="2021-09-29T06:13:38.878" v="1194"/>
          <ac:picMkLst>
            <pc:docMk/>
            <pc:sldMk cId="1677063407" sldId="433"/>
            <ac:picMk id="9" creationId="{92B5E1C9-8259-4F35-A0D7-A13D8E13F05C}"/>
          </ac:picMkLst>
        </pc:picChg>
        <pc:inkChg chg="add del">
          <ac:chgData name="Foolen-Torgerson, Kirstin" userId="5b944d74-38ac-4e01-9094-681b3a12cae9" providerId="ADAL" clId="{CCC52EC6-FF4E-481A-A21E-73AD4245335F}" dt="2021-09-29T06:11:27.668" v="1189"/>
          <ac:inkMkLst>
            <pc:docMk/>
            <pc:sldMk cId="1677063407" sldId="433"/>
            <ac:inkMk id="2" creationId="{4C6A1686-94FA-44AD-8053-43615FF71BC7}"/>
          </ac:inkMkLst>
        </pc:inkChg>
        <pc:inkChg chg="add del">
          <ac:chgData name="Foolen-Torgerson, Kirstin" userId="5b944d74-38ac-4e01-9094-681b3a12cae9" providerId="ADAL" clId="{CCC52EC6-FF4E-481A-A21E-73AD4245335F}" dt="2021-09-29T06:12:34.915" v="1193"/>
          <ac:inkMkLst>
            <pc:docMk/>
            <pc:sldMk cId="1677063407" sldId="433"/>
            <ac:inkMk id="6" creationId="{79753004-F118-4E96-AED3-F0E6E67FCDC5}"/>
          </ac:inkMkLst>
        </pc:inkChg>
        <pc:inkChg chg="add">
          <ac:chgData name="Foolen-Torgerson, Kirstin" userId="5b944d74-38ac-4e01-9094-681b3a12cae9" providerId="ADAL" clId="{CCC52EC6-FF4E-481A-A21E-73AD4245335F}" dt="2021-09-29T06:13:38.878" v="1194"/>
          <ac:inkMkLst>
            <pc:docMk/>
            <pc:sldMk cId="1677063407" sldId="433"/>
            <ac:inkMk id="8" creationId="{0679325B-27BD-4687-A964-6A27B4AD7FDE}"/>
          </ac:inkMkLst>
        </pc:inkChg>
      </pc:sldChg>
      <pc:sldChg chg="addSp delSp modSp add modTransition modAnim">
        <pc:chgData name="Foolen-Torgerson, Kirstin" userId="5b944d74-38ac-4e01-9094-681b3a12cae9" providerId="ADAL" clId="{CCC52EC6-FF4E-481A-A21E-73AD4245335F}" dt="2021-09-29T06:18:18.438" v="1199"/>
        <pc:sldMkLst>
          <pc:docMk/>
          <pc:sldMk cId="3856172419" sldId="434"/>
        </pc:sldMkLst>
        <pc:picChg chg="add del mod">
          <ac:chgData name="Foolen-Torgerson, Kirstin" userId="5b944d74-38ac-4e01-9094-681b3a12cae9" providerId="ADAL" clId="{CCC52EC6-FF4E-481A-A21E-73AD4245335F}" dt="2021-09-29T06:15:24.131" v="1196"/>
          <ac:picMkLst>
            <pc:docMk/>
            <pc:sldMk cId="3856172419" sldId="434"/>
            <ac:picMk id="3" creationId="{30E01A7F-C9E0-4CFB-8E70-1C8D588472AE}"/>
          </ac:picMkLst>
        </pc:picChg>
        <pc:picChg chg="add del mod">
          <ac:chgData name="Foolen-Torgerson, Kirstin" userId="5b944d74-38ac-4e01-9094-681b3a12cae9" providerId="ADAL" clId="{CCC52EC6-FF4E-481A-A21E-73AD4245335F}" dt="2021-09-29T06:17:49" v="1198"/>
          <ac:picMkLst>
            <pc:docMk/>
            <pc:sldMk cId="3856172419" sldId="434"/>
            <ac:picMk id="6" creationId="{08BFC52F-FA3A-44A4-9994-D260785D21D8}"/>
          </ac:picMkLst>
        </pc:picChg>
        <pc:picChg chg="add mod">
          <ac:chgData name="Foolen-Torgerson, Kirstin" userId="5b944d74-38ac-4e01-9094-681b3a12cae9" providerId="ADAL" clId="{CCC52EC6-FF4E-481A-A21E-73AD4245335F}" dt="2021-09-29T06:18:18.438" v="1199"/>
          <ac:picMkLst>
            <pc:docMk/>
            <pc:sldMk cId="3856172419" sldId="434"/>
            <ac:picMk id="8" creationId="{A3B530F5-AB52-48CE-AE10-96516815A3D7}"/>
          </ac:picMkLst>
        </pc:picChg>
        <pc:inkChg chg="add del">
          <ac:chgData name="Foolen-Torgerson, Kirstin" userId="5b944d74-38ac-4e01-9094-681b3a12cae9" providerId="ADAL" clId="{CCC52EC6-FF4E-481A-A21E-73AD4245335F}" dt="2021-09-29T06:15:24.131" v="1196"/>
          <ac:inkMkLst>
            <pc:docMk/>
            <pc:sldMk cId="3856172419" sldId="434"/>
            <ac:inkMk id="2" creationId="{42DAABDD-05A8-42B9-9ABC-0A57006770CE}"/>
          </ac:inkMkLst>
        </pc:inkChg>
        <pc:inkChg chg="add del">
          <ac:chgData name="Foolen-Torgerson, Kirstin" userId="5b944d74-38ac-4e01-9094-681b3a12cae9" providerId="ADAL" clId="{CCC52EC6-FF4E-481A-A21E-73AD4245335F}" dt="2021-09-29T06:17:49" v="1198"/>
          <ac:inkMkLst>
            <pc:docMk/>
            <pc:sldMk cId="3856172419" sldId="434"/>
            <ac:inkMk id="4" creationId="{995A9D2D-29C6-4E1B-8446-08043950F1CA}"/>
          </ac:inkMkLst>
        </pc:inkChg>
        <pc:inkChg chg="add">
          <ac:chgData name="Foolen-Torgerson, Kirstin" userId="5b944d74-38ac-4e01-9094-681b3a12cae9" providerId="ADAL" clId="{CCC52EC6-FF4E-481A-A21E-73AD4245335F}" dt="2021-09-29T06:18:18.438" v="1199"/>
          <ac:inkMkLst>
            <pc:docMk/>
            <pc:sldMk cId="3856172419" sldId="434"/>
            <ac:inkMk id="7" creationId="{7A10A57C-9C32-4F6A-8B23-77D8F8B7CAA8}"/>
          </ac:inkMkLst>
        </pc:inkChg>
      </pc:sldChg>
      <pc:sldChg chg="addSp modSp add">
        <pc:chgData name="Foolen-Torgerson, Kirstin" userId="5b944d74-38ac-4e01-9094-681b3a12cae9" providerId="ADAL" clId="{CCC52EC6-FF4E-481A-A21E-73AD4245335F}" dt="2021-09-29T06:36:49.836" v="1380"/>
        <pc:sldMkLst>
          <pc:docMk/>
          <pc:sldMk cId="1850735318" sldId="435"/>
        </pc:sldMkLst>
        <pc:picChg chg="add mod">
          <ac:chgData name="Foolen-Torgerson, Kirstin" userId="5b944d74-38ac-4e01-9094-681b3a12cae9" providerId="ADAL" clId="{CCC52EC6-FF4E-481A-A21E-73AD4245335F}" dt="2021-09-29T06:36:49.836" v="1380"/>
          <ac:picMkLst>
            <pc:docMk/>
            <pc:sldMk cId="1850735318" sldId="435"/>
            <ac:picMk id="3" creationId="{BFE03A76-EC3A-4752-B363-6A57651C051D}"/>
          </ac:picMkLst>
        </pc:picChg>
        <pc:inkChg chg="add">
          <ac:chgData name="Foolen-Torgerson, Kirstin" userId="5b944d74-38ac-4e01-9094-681b3a12cae9" providerId="ADAL" clId="{CCC52EC6-FF4E-481A-A21E-73AD4245335F}" dt="2021-09-29T06:36:49.836" v="1380"/>
          <ac:inkMkLst>
            <pc:docMk/>
            <pc:sldMk cId="1850735318" sldId="435"/>
            <ac:inkMk id="2" creationId="{F304851C-8BD5-4D72-8C4B-7C5157D7250D}"/>
          </ac:inkMkLst>
        </pc:inkChg>
      </pc:sldChg>
      <pc:sldChg chg="addSp delSp modSp add mod modTransition delAnim modAnim">
        <pc:chgData name="Foolen-Torgerson, Kirstin" userId="5b944d74-38ac-4e01-9094-681b3a12cae9" providerId="ADAL" clId="{CCC52EC6-FF4E-481A-A21E-73AD4245335F}" dt="2021-09-29T06:49:46.106" v="1418"/>
        <pc:sldMkLst>
          <pc:docMk/>
          <pc:sldMk cId="1486492169" sldId="436"/>
        </pc:sldMkLst>
        <pc:picChg chg="del">
          <ac:chgData name="Foolen-Torgerson, Kirstin" userId="5b944d74-38ac-4e01-9094-681b3a12cae9" providerId="ADAL" clId="{CCC52EC6-FF4E-481A-A21E-73AD4245335F}" dt="2021-09-29T06:37:06.633" v="1382" actId="478"/>
          <ac:picMkLst>
            <pc:docMk/>
            <pc:sldMk cId="1486492169" sldId="436"/>
            <ac:picMk id="3" creationId="{BFE03A76-EC3A-4752-B363-6A57651C051D}"/>
          </ac:picMkLst>
        </pc:picChg>
        <pc:picChg chg="add del mod">
          <ac:chgData name="Foolen-Torgerson, Kirstin" userId="5b944d74-38ac-4e01-9094-681b3a12cae9" providerId="ADAL" clId="{CCC52EC6-FF4E-481A-A21E-73AD4245335F}" dt="2021-09-29T06:38:54.343" v="1387"/>
          <ac:picMkLst>
            <pc:docMk/>
            <pc:sldMk cId="1486492169" sldId="436"/>
            <ac:picMk id="4" creationId="{CD2E5F47-064B-4B05-AF62-02E59D3E3CE3}"/>
          </ac:picMkLst>
        </pc:picChg>
        <pc:picChg chg="add del mod">
          <ac:chgData name="Foolen-Torgerson, Kirstin" userId="5b944d74-38ac-4e01-9094-681b3a12cae9" providerId="ADAL" clId="{CCC52EC6-FF4E-481A-A21E-73AD4245335F}" dt="2021-09-29T06:39:50.223" v="1389"/>
          <ac:picMkLst>
            <pc:docMk/>
            <pc:sldMk cId="1486492169" sldId="436"/>
            <ac:picMk id="7" creationId="{03F02EF4-77A0-4208-899A-5D26CF865D1E}"/>
          </ac:picMkLst>
        </pc:picChg>
        <pc:picChg chg="add del mod">
          <ac:chgData name="Foolen-Torgerson, Kirstin" userId="5b944d74-38ac-4e01-9094-681b3a12cae9" providerId="ADAL" clId="{CCC52EC6-FF4E-481A-A21E-73AD4245335F}" dt="2021-09-29T06:40:59.519" v="1391"/>
          <ac:picMkLst>
            <pc:docMk/>
            <pc:sldMk cId="1486492169" sldId="436"/>
            <ac:picMk id="8" creationId="{8E9A077C-C476-4664-BFE8-0EE36FB059E6}"/>
          </ac:picMkLst>
        </pc:picChg>
        <pc:picChg chg="add del mod">
          <ac:chgData name="Foolen-Torgerson, Kirstin" userId="5b944d74-38ac-4e01-9094-681b3a12cae9" providerId="ADAL" clId="{CCC52EC6-FF4E-481A-A21E-73AD4245335F}" dt="2021-09-29T06:41:38.948" v="1393"/>
          <ac:picMkLst>
            <pc:docMk/>
            <pc:sldMk cId="1486492169" sldId="436"/>
            <ac:picMk id="11" creationId="{3E63D6F0-8823-4259-9EFB-08724E6A4B6D}"/>
          </ac:picMkLst>
        </pc:picChg>
        <pc:picChg chg="add del mod">
          <ac:chgData name="Foolen-Torgerson, Kirstin" userId="5b944d74-38ac-4e01-9094-681b3a12cae9" providerId="ADAL" clId="{CCC52EC6-FF4E-481A-A21E-73AD4245335F}" dt="2021-09-29T06:49:07.553" v="1417"/>
          <ac:picMkLst>
            <pc:docMk/>
            <pc:sldMk cId="1486492169" sldId="436"/>
            <ac:picMk id="13" creationId="{50D906F5-70AE-4DD8-9993-54D1C9EA5BD8}"/>
          </ac:picMkLst>
        </pc:picChg>
        <pc:picChg chg="add mod">
          <ac:chgData name="Foolen-Torgerson, Kirstin" userId="5b944d74-38ac-4e01-9094-681b3a12cae9" providerId="ADAL" clId="{CCC52EC6-FF4E-481A-A21E-73AD4245335F}" dt="2021-09-29T06:49:46.106" v="1418"/>
          <ac:picMkLst>
            <pc:docMk/>
            <pc:sldMk cId="1486492169" sldId="436"/>
            <ac:picMk id="15" creationId="{25D6FA44-3CFB-43B6-AB26-F4D55D4A8986}"/>
          </ac:picMkLst>
        </pc:picChg>
        <pc:inkChg chg="del">
          <ac:chgData name="Foolen-Torgerson, Kirstin" userId="5b944d74-38ac-4e01-9094-681b3a12cae9" providerId="ADAL" clId="{CCC52EC6-FF4E-481A-A21E-73AD4245335F}" dt="2021-09-29T06:37:12.539" v="1385" actId="478"/>
          <ac:inkMkLst>
            <pc:docMk/>
            <pc:sldMk cId="1486492169" sldId="436"/>
            <ac:inkMk id="2" creationId="{F304851C-8BD5-4D72-8C4B-7C5157D7250D}"/>
          </ac:inkMkLst>
        </pc:inkChg>
        <pc:inkChg chg="add del">
          <ac:chgData name="Foolen-Torgerson, Kirstin" userId="5b944d74-38ac-4e01-9094-681b3a12cae9" providerId="ADAL" clId="{CCC52EC6-FF4E-481A-A21E-73AD4245335F}" dt="2021-09-29T06:39:50.223" v="1389"/>
          <ac:inkMkLst>
            <pc:docMk/>
            <pc:sldMk cId="1486492169" sldId="436"/>
            <ac:inkMk id="6" creationId="{1F2BCB39-A5A4-44C1-B613-971726CA7929}"/>
          </ac:inkMkLst>
        </pc:inkChg>
        <pc:inkChg chg="add del">
          <ac:chgData name="Foolen-Torgerson, Kirstin" userId="5b944d74-38ac-4e01-9094-681b3a12cae9" providerId="ADAL" clId="{CCC52EC6-FF4E-481A-A21E-73AD4245335F}" dt="2021-09-29T06:41:38.948" v="1393"/>
          <ac:inkMkLst>
            <pc:docMk/>
            <pc:sldMk cId="1486492169" sldId="436"/>
            <ac:inkMk id="9" creationId="{62EAA095-E4B1-4B8B-9A9E-CB0ABA335D08}"/>
          </ac:inkMkLst>
        </pc:inkChg>
        <pc:inkChg chg="add del">
          <ac:chgData name="Foolen-Torgerson, Kirstin" userId="5b944d74-38ac-4e01-9094-681b3a12cae9" providerId="ADAL" clId="{CCC52EC6-FF4E-481A-A21E-73AD4245335F}" dt="2021-09-29T06:49:07.553" v="1417"/>
          <ac:inkMkLst>
            <pc:docMk/>
            <pc:sldMk cId="1486492169" sldId="436"/>
            <ac:inkMk id="12" creationId="{6A48D4D6-2D8F-439F-B847-1A2115CE880C}"/>
          </ac:inkMkLst>
        </pc:inkChg>
        <pc:inkChg chg="add">
          <ac:chgData name="Foolen-Torgerson, Kirstin" userId="5b944d74-38ac-4e01-9094-681b3a12cae9" providerId="ADAL" clId="{CCC52EC6-FF4E-481A-A21E-73AD4245335F}" dt="2021-09-29T06:49:46.106" v="1418"/>
          <ac:inkMkLst>
            <pc:docMk/>
            <pc:sldMk cId="1486492169" sldId="436"/>
            <ac:inkMk id="14" creationId="{F95B527D-37AC-4CD3-AE43-630D18F3CC48}"/>
          </ac:inkMkLst>
        </pc:inkChg>
        <pc:cxnChg chg="mod">
          <ac:chgData name="Foolen-Torgerson, Kirstin" userId="5b944d74-38ac-4e01-9094-681b3a12cae9" providerId="ADAL" clId="{CCC52EC6-FF4E-481A-A21E-73AD4245335F}" dt="2021-09-29T06:37:09.889" v="1384" actId="1076"/>
          <ac:cxnSpMkLst>
            <pc:docMk/>
            <pc:sldMk cId="1486492169" sldId="436"/>
            <ac:cxnSpMk id="54" creationId="{04719736-8A08-4F35-A2C0-24DE95DD2A88}"/>
          </ac:cxnSpMkLst>
        </pc:cxnChg>
      </pc:sldChg>
      <pc:sldChg chg="addSp delSp modSp add modTransition modAnim">
        <pc:chgData name="Foolen-Torgerson, Kirstin" userId="5b944d74-38ac-4e01-9094-681b3a12cae9" providerId="ADAL" clId="{CCC52EC6-FF4E-481A-A21E-73AD4245335F}" dt="2021-09-29T07:00:43.020" v="1433"/>
        <pc:sldMkLst>
          <pc:docMk/>
          <pc:sldMk cId="62810339" sldId="437"/>
        </pc:sldMkLst>
        <pc:picChg chg="add del mod">
          <ac:chgData name="Foolen-Torgerson, Kirstin" userId="5b944d74-38ac-4e01-9094-681b3a12cae9" providerId="ADAL" clId="{CCC52EC6-FF4E-481A-A21E-73AD4245335F}" dt="2021-09-29T06:59:39.133" v="1432"/>
          <ac:picMkLst>
            <pc:docMk/>
            <pc:sldMk cId="62810339" sldId="437"/>
            <ac:picMk id="3" creationId="{78A7D993-E16F-4D83-AA17-088623FE1482}"/>
          </ac:picMkLst>
        </pc:picChg>
        <pc:picChg chg="add mod">
          <ac:chgData name="Foolen-Torgerson, Kirstin" userId="5b944d74-38ac-4e01-9094-681b3a12cae9" providerId="ADAL" clId="{CCC52EC6-FF4E-481A-A21E-73AD4245335F}" dt="2021-09-29T07:00:43.020" v="1433"/>
          <ac:picMkLst>
            <pc:docMk/>
            <pc:sldMk cId="62810339" sldId="437"/>
            <ac:picMk id="6" creationId="{9A3F2E28-1841-4B81-8A60-D539626A891D}"/>
          </ac:picMkLst>
        </pc:picChg>
        <pc:inkChg chg="add del">
          <ac:chgData name="Foolen-Torgerson, Kirstin" userId="5b944d74-38ac-4e01-9094-681b3a12cae9" providerId="ADAL" clId="{CCC52EC6-FF4E-481A-A21E-73AD4245335F}" dt="2021-09-29T06:59:39.133" v="1432"/>
          <ac:inkMkLst>
            <pc:docMk/>
            <pc:sldMk cId="62810339" sldId="437"/>
            <ac:inkMk id="2" creationId="{9079C7F3-E8FC-46D3-8640-0200BA93074F}"/>
          </ac:inkMkLst>
        </pc:inkChg>
        <pc:inkChg chg="add">
          <ac:chgData name="Foolen-Torgerson, Kirstin" userId="5b944d74-38ac-4e01-9094-681b3a12cae9" providerId="ADAL" clId="{CCC52EC6-FF4E-481A-A21E-73AD4245335F}" dt="2021-09-29T07:00:43.020" v="1433"/>
          <ac:inkMkLst>
            <pc:docMk/>
            <pc:sldMk cId="62810339" sldId="437"/>
            <ac:inkMk id="4" creationId="{5BE7053F-4514-43D6-9C4D-2A390C1BC798}"/>
          </ac:inkMkLst>
        </pc:inkChg>
      </pc:sldChg>
      <pc:sldChg chg="addSp delSp modSp add mod delAnim">
        <pc:chgData name="Foolen-Torgerson, Kirstin" userId="5b944d74-38ac-4e01-9094-681b3a12cae9" providerId="ADAL" clId="{CCC52EC6-FF4E-481A-A21E-73AD4245335F}" dt="2021-09-29T07:02:16.265" v="1437"/>
        <pc:sldMkLst>
          <pc:docMk/>
          <pc:sldMk cId="3257932362" sldId="438"/>
        </pc:sldMkLst>
        <pc:picChg chg="add mod">
          <ac:chgData name="Foolen-Torgerson, Kirstin" userId="5b944d74-38ac-4e01-9094-681b3a12cae9" providerId="ADAL" clId="{CCC52EC6-FF4E-481A-A21E-73AD4245335F}" dt="2021-09-29T07:02:16.265" v="1437"/>
          <ac:picMkLst>
            <pc:docMk/>
            <pc:sldMk cId="3257932362" sldId="438"/>
            <ac:picMk id="3" creationId="{37E59767-ACEF-415A-B75C-7EAD65E0A4B0}"/>
          </ac:picMkLst>
        </pc:picChg>
        <pc:picChg chg="del">
          <ac:chgData name="Foolen-Torgerson, Kirstin" userId="5b944d74-38ac-4e01-9094-681b3a12cae9" providerId="ADAL" clId="{CCC52EC6-FF4E-481A-A21E-73AD4245335F}" dt="2021-09-29T07:01:07.390" v="1435" actId="478"/>
          <ac:picMkLst>
            <pc:docMk/>
            <pc:sldMk cId="3257932362" sldId="438"/>
            <ac:picMk id="6" creationId="{9A3F2E28-1841-4B81-8A60-D539626A891D}"/>
          </ac:picMkLst>
        </pc:picChg>
        <pc:inkChg chg="add">
          <ac:chgData name="Foolen-Torgerson, Kirstin" userId="5b944d74-38ac-4e01-9094-681b3a12cae9" providerId="ADAL" clId="{CCC52EC6-FF4E-481A-A21E-73AD4245335F}" dt="2021-09-29T07:02:16.265" v="1437"/>
          <ac:inkMkLst>
            <pc:docMk/>
            <pc:sldMk cId="3257932362" sldId="438"/>
            <ac:inkMk id="2" creationId="{EFFD9F61-65FA-4662-B8EA-070250F8BF82}"/>
          </ac:inkMkLst>
        </pc:inkChg>
        <pc:inkChg chg="del">
          <ac:chgData name="Foolen-Torgerson, Kirstin" userId="5b944d74-38ac-4e01-9094-681b3a12cae9" providerId="ADAL" clId="{CCC52EC6-FF4E-481A-A21E-73AD4245335F}" dt="2021-09-29T07:01:09.389" v="1436" actId="478"/>
          <ac:inkMkLst>
            <pc:docMk/>
            <pc:sldMk cId="3257932362" sldId="438"/>
            <ac:inkMk id="4" creationId="{5BE7053F-4514-43D6-9C4D-2A390C1BC798}"/>
          </ac:inkMkLst>
        </pc:inkChg>
      </pc:sldChg>
      <pc:sldChg chg="addSp delSp modSp add mod delAnim">
        <pc:chgData name="Foolen-Torgerson, Kirstin" userId="5b944d74-38ac-4e01-9094-681b3a12cae9" providerId="ADAL" clId="{CCC52EC6-FF4E-481A-A21E-73AD4245335F}" dt="2021-09-29T07:05:07.029" v="1442"/>
        <pc:sldMkLst>
          <pc:docMk/>
          <pc:sldMk cId="2518432398" sldId="439"/>
        </pc:sldMkLst>
        <pc:picChg chg="del">
          <ac:chgData name="Foolen-Torgerson, Kirstin" userId="5b944d74-38ac-4e01-9094-681b3a12cae9" providerId="ADAL" clId="{CCC52EC6-FF4E-481A-A21E-73AD4245335F}" dt="2021-09-29T07:04:11.019" v="1441" actId="478"/>
          <ac:picMkLst>
            <pc:docMk/>
            <pc:sldMk cId="2518432398" sldId="439"/>
            <ac:picMk id="3" creationId="{41DC2231-F10C-4AAC-A6F5-7ED0A336D3C9}"/>
          </ac:picMkLst>
        </pc:picChg>
        <pc:picChg chg="add mod">
          <ac:chgData name="Foolen-Torgerson, Kirstin" userId="5b944d74-38ac-4e01-9094-681b3a12cae9" providerId="ADAL" clId="{CCC52EC6-FF4E-481A-A21E-73AD4245335F}" dt="2021-09-29T07:05:07.029" v="1442"/>
          <ac:picMkLst>
            <pc:docMk/>
            <pc:sldMk cId="2518432398" sldId="439"/>
            <ac:picMk id="6" creationId="{F6586246-7D14-4986-BA2A-0D06219D48B9}"/>
          </ac:picMkLst>
        </pc:picChg>
        <pc:inkChg chg="del">
          <ac:chgData name="Foolen-Torgerson, Kirstin" userId="5b944d74-38ac-4e01-9094-681b3a12cae9" providerId="ADAL" clId="{CCC52EC6-FF4E-481A-A21E-73AD4245335F}" dt="2021-09-29T07:04:09.610" v="1440" actId="478"/>
          <ac:inkMkLst>
            <pc:docMk/>
            <pc:sldMk cId="2518432398" sldId="439"/>
            <ac:inkMk id="2" creationId="{75FD2A3C-F93B-4959-9B1E-D1DBE78B2A75}"/>
          </ac:inkMkLst>
        </pc:inkChg>
        <pc:inkChg chg="add">
          <ac:chgData name="Foolen-Torgerson, Kirstin" userId="5b944d74-38ac-4e01-9094-681b3a12cae9" providerId="ADAL" clId="{CCC52EC6-FF4E-481A-A21E-73AD4245335F}" dt="2021-09-29T07:05:07.029" v="1442"/>
          <ac:inkMkLst>
            <pc:docMk/>
            <pc:sldMk cId="2518432398" sldId="439"/>
            <ac:inkMk id="4" creationId="{301B489A-57DC-4A1F-9E82-AF9581A0DDBF}"/>
          </ac:inkMkLst>
        </pc:inkChg>
      </pc:sldChg>
      <pc:sldChg chg="addSp delSp modSp add mod modTransition delAnim modAnim">
        <pc:chgData name="Foolen-Torgerson, Kirstin" userId="5b944d74-38ac-4e01-9094-681b3a12cae9" providerId="ADAL" clId="{CCC52EC6-FF4E-481A-A21E-73AD4245335F}" dt="2021-09-29T07:07:19.272" v="1448"/>
        <pc:sldMkLst>
          <pc:docMk/>
          <pc:sldMk cId="3408083400" sldId="440"/>
        </pc:sldMkLst>
        <pc:picChg chg="add del mod">
          <ac:chgData name="Foolen-Torgerson, Kirstin" userId="5b944d74-38ac-4e01-9094-681b3a12cae9" providerId="ADAL" clId="{CCC52EC6-FF4E-481A-A21E-73AD4245335F}" dt="2021-09-29T07:06:32.814" v="1447"/>
          <ac:picMkLst>
            <pc:docMk/>
            <pc:sldMk cId="3408083400" sldId="440"/>
            <ac:picMk id="3" creationId="{2E86D86A-C20F-4DE7-87EF-637E99DD55D3}"/>
          </ac:picMkLst>
        </pc:picChg>
        <pc:picChg chg="del">
          <ac:chgData name="Foolen-Torgerson, Kirstin" userId="5b944d74-38ac-4e01-9094-681b3a12cae9" providerId="ADAL" clId="{CCC52EC6-FF4E-481A-A21E-73AD4245335F}" dt="2021-09-29T07:05:21.968" v="1445" actId="478"/>
          <ac:picMkLst>
            <pc:docMk/>
            <pc:sldMk cId="3408083400" sldId="440"/>
            <ac:picMk id="6" creationId="{F6586246-7D14-4986-BA2A-0D06219D48B9}"/>
          </ac:picMkLst>
        </pc:picChg>
        <pc:picChg chg="add mod">
          <ac:chgData name="Foolen-Torgerson, Kirstin" userId="5b944d74-38ac-4e01-9094-681b3a12cae9" providerId="ADAL" clId="{CCC52EC6-FF4E-481A-A21E-73AD4245335F}" dt="2021-09-29T07:07:19.272" v="1448"/>
          <ac:picMkLst>
            <pc:docMk/>
            <pc:sldMk cId="3408083400" sldId="440"/>
            <ac:picMk id="8" creationId="{10A3F7FF-356F-46F1-B8F0-599EB3C98317}"/>
          </ac:picMkLst>
        </pc:picChg>
        <pc:inkChg chg="add del">
          <ac:chgData name="Foolen-Torgerson, Kirstin" userId="5b944d74-38ac-4e01-9094-681b3a12cae9" providerId="ADAL" clId="{CCC52EC6-FF4E-481A-A21E-73AD4245335F}" dt="2021-09-29T07:06:32.814" v="1447"/>
          <ac:inkMkLst>
            <pc:docMk/>
            <pc:sldMk cId="3408083400" sldId="440"/>
            <ac:inkMk id="2" creationId="{A0B512D2-79DE-49D9-80E5-8516934C56C4}"/>
          </ac:inkMkLst>
        </pc:inkChg>
        <pc:inkChg chg="del">
          <ac:chgData name="Foolen-Torgerson, Kirstin" userId="5b944d74-38ac-4e01-9094-681b3a12cae9" providerId="ADAL" clId="{CCC52EC6-FF4E-481A-A21E-73AD4245335F}" dt="2021-09-29T07:05:20.562" v="1444" actId="478"/>
          <ac:inkMkLst>
            <pc:docMk/>
            <pc:sldMk cId="3408083400" sldId="440"/>
            <ac:inkMk id="4" creationId="{301B489A-57DC-4A1F-9E82-AF9581A0DDBF}"/>
          </ac:inkMkLst>
        </pc:inkChg>
        <pc:inkChg chg="add">
          <ac:chgData name="Foolen-Torgerson, Kirstin" userId="5b944d74-38ac-4e01-9094-681b3a12cae9" providerId="ADAL" clId="{CCC52EC6-FF4E-481A-A21E-73AD4245335F}" dt="2021-09-29T07:07:19.272" v="1448"/>
          <ac:inkMkLst>
            <pc:docMk/>
            <pc:sldMk cId="3408083400" sldId="440"/>
            <ac:inkMk id="7" creationId="{2B26C3CD-1626-4AA2-BF81-2EE0D5A69884}"/>
          </ac:inkMkLst>
        </pc:inkChg>
      </pc:sldChg>
      <pc:sldChg chg="addSp delSp modSp add modTransition modAnim">
        <pc:chgData name="Foolen-Torgerson, Kirstin" userId="5b944d74-38ac-4e01-9094-681b3a12cae9" providerId="ADAL" clId="{CCC52EC6-FF4E-481A-A21E-73AD4245335F}" dt="2021-09-29T09:25:21.506" v="1681"/>
        <pc:sldMkLst>
          <pc:docMk/>
          <pc:sldMk cId="3789906458" sldId="441"/>
        </pc:sldMkLst>
        <pc:picChg chg="add del mod">
          <ac:chgData name="Foolen-Torgerson, Kirstin" userId="5b944d74-38ac-4e01-9094-681b3a12cae9" providerId="ADAL" clId="{CCC52EC6-FF4E-481A-A21E-73AD4245335F}" dt="2021-09-29T09:24:31.646" v="1680"/>
          <ac:picMkLst>
            <pc:docMk/>
            <pc:sldMk cId="3789906458" sldId="441"/>
            <ac:picMk id="3" creationId="{B15F948B-0282-411F-B84D-CAC7186A349B}"/>
          </ac:picMkLst>
        </pc:picChg>
        <pc:picChg chg="add mod">
          <ac:chgData name="Foolen-Torgerson, Kirstin" userId="5b944d74-38ac-4e01-9094-681b3a12cae9" providerId="ADAL" clId="{CCC52EC6-FF4E-481A-A21E-73AD4245335F}" dt="2021-09-29T09:25:21.506" v="1681"/>
          <ac:picMkLst>
            <pc:docMk/>
            <pc:sldMk cId="3789906458" sldId="441"/>
            <ac:picMk id="6" creationId="{55A0FAA9-2FB9-4D06-B49C-52F51E81A10B}"/>
          </ac:picMkLst>
        </pc:picChg>
        <pc:inkChg chg="add del">
          <ac:chgData name="Foolen-Torgerson, Kirstin" userId="5b944d74-38ac-4e01-9094-681b3a12cae9" providerId="ADAL" clId="{CCC52EC6-FF4E-481A-A21E-73AD4245335F}" dt="2021-09-29T09:24:31.646" v="1680"/>
          <ac:inkMkLst>
            <pc:docMk/>
            <pc:sldMk cId="3789906458" sldId="441"/>
            <ac:inkMk id="2" creationId="{8CCADA9A-206D-4F94-B1B6-13A8B53A04BA}"/>
          </ac:inkMkLst>
        </pc:inkChg>
        <pc:inkChg chg="add">
          <ac:chgData name="Foolen-Torgerson, Kirstin" userId="5b944d74-38ac-4e01-9094-681b3a12cae9" providerId="ADAL" clId="{CCC52EC6-FF4E-481A-A21E-73AD4245335F}" dt="2021-09-29T09:25:21.506" v="1681"/>
          <ac:inkMkLst>
            <pc:docMk/>
            <pc:sldMk cId="3789906458" sldId="441"/>
            <ac:inkMk id="4" creationId="{A20D94CD-F12C-4938-979E-E7A82281D33A}"/>
          </ac:inkMkLst>
        </pc:inkChg>
      </pc:sldChg>
      <pc:sldChg chg="addSp delSp modSp add mod delAnim modAnim">
        <pc:chgData name="Foolen-Torgerson, Kirstin" userId="5b944d74-38ac-4e01-9094-681b3a12cae9" providerId="ADAL" clId="{CCC52EC6-FF4E-481A-A21E-73AD4245335F}" dt="2021-09-29T10:06:45.703" v="1784" actId="1076"/>
        <pc:sldMkLst>
          <pc:docMk/>
          <pc:sldMk cId="2100086313" sldId="442"/>
        </pc:sldMkLst>
        <pc:spChg chg="add del">
          <ac:chgData name="Foolen-Torgerson, Kirstin" userId="5b944d74-38ac-4e01-9094-681b3a12cae9" providerId="ADAL" clId="{CCC52EC6-FF4E-481A-A21E-73AD4245335F}" dt="2021-09-29T09:36:04.796" v="1696" actId="478"/>
          <ac:spMkLst>
            <pc:docMk/>
            <pc:sldMk cId="2100086313" sldId="442"/>
            <ac:spMk id="3" creationId="{A40EAC9D-EB7C-47C7-A2BD-9744D8DA9021}"/>
          </ac:spMkLst>
        </pc:spChg>
        <pc:spChg chg="del">
          <ac:chgData name="Foolen-Torgerson, Kirstin" userId="5b944d74-38ac-4e01-9094-681b3a12cae9" providerId="ADAL" clId="{CCC52EC6-FF4E-481A-A21E-73AD4245335F}" dt="2021-09-29T09:33:57.707" v="1687" actId="478"/>
          <ac:spMkLst>
            <pc:docMk/>
            <pc:sldMk cId="2100086313" sldId="442"/>
            <ac:spMk id="4" creationId="{C514A9F7-FB27-4B2C-836D-7690B7B2D9D4}"/>
          </ac:spMkLst>
        </pc:spChg>
        <pc:spChg chg="del">
          <ac:chgData name="Foolen-Torgerson, Kirstin" userId="5b944d74-38ac-4e01-9094-681b3a12cae9" providerId="ADAL" clId="{CCC52EC6-FF4E-481A-A21E-73AD4245335F}" dt="2021-09-29T09:33:55.808" v="1686" actId="478"/>
          <ac:spMkLst>
            <pc:docMk/>
            <pc:sldMk cId="2100086313" sldId="442"/>
            <ac:spMk id="6" creationId="{3706B129-556D-4AD5-B49F-1A93FCF047EF}"/>
          </ac:spMkLst>
        </pc:spChg>
        <pc:spChg chg="del">
          <ac:chgData name="Foolen-Torgerson, Kirstin" userId="5b944d74-38ac-4e01-9094-681b3a12cae9" providerId="ADAL" clId="{CCC52EC6-FF4E-481A-A21E-73AD4245335F}" dt="2021-09-29T09:33:59.807" v="1688" actId="478"/>
          <ac:spMkLst>
            <pc:docMk/>
            <pc:sldMk cId="2100086313" sldId="442"/>
            <ac:spMk id="7" creationId="{6B3A7891-BD09-4CCA-8D7B-6EF5040379C9}"/>
          </ac:spMkLst>
        </pc:spChg>
        <pc:spChg chg="add mod">
          <ac:chgData name="Foolen-Torgerson, Kirstin" userId="5b944d74-38ac-4e01-9094-681b3a12cae9" providerId="ADAL" clId="{CCC52EC6-FF4E-481A-A21E-73AD4245335F}" dt="2021-09-29T10:06:45.703" v="1784" actId="1076"/>
          <ac:spMkLst>
            <pc:docMk/>
            <pc:sldMk cId="2100086313" sldId="442"/>
            <ac:spMk id="8" creationId="{1E680B87-4AA6-490B-8025-D9417605EF15}"/>
          </ac:spMkLst>
        </pc:spChg>
        <pc:picChg chg="add mod">
          <ac:chgData name="Foolen-Torgerson, Kirstin" userId="5b944d74-38ac-4e01-9094-681b3a12cae9" providerId="ADAL" clId="{CCC52EC6-FF4E-481A-A21E-73AD4245335F}" dt="2021-09-29T09:40:10.776" v="1759"/>
          <ac:picMkLst>
            <pc:docMk/>
            <pc:sldMk cId="2100086313" sldId="442"/>
            <ac:picMk id="9" creationId="{A43708CC-AA56-4212-BD55-0A7FEEEFA197}"/>
          </ac:picMkLst>
        </pc:picChg>
        <pc:cxnChg chg="add mod">
          <ac:chgData name="Foolen-Torgerson, Kirstin" userId="5b944d74-38ac-4e01-9094-681b3a12cae9" providerId="ADAL" clId="{CCC52EC6-FF4E-481A-A21E-73AD4245335F}" dt="2021-09-29T10:06:09.756" v="1779" actId="14100"/>
          <ac:cxnSpMkLst>
            <pc:docMk/>
            <pc:sldMk cId="2100086313" sldId="442"/>
            <ac:cxnSpMk id="31" creationId="{621E498A-BDCD-4CEA-A3F8-22073E7D714F}"/>
          </ac:cxnSpMkLst>
        </pc:cxnChg>
        <pc:cxnChg chg="add del mod">
          <ac:chgData name="Foolen-Torgerson, Kirstin" userId="5b944d74-38ac-4e01-9094-681b3a12cae9" providerId="ADAL" clId="{CCC52EC6-FF4E-481A-A21E-73AD4245335F}" dt="2021-09-29T10:04:22.182" v="1768"/>
          <ac:cxnSpMkLst>
            <pc:docMk/>
            <pc:sldMk cId="2100086313" sldId="442"/>
            <ac:cxnSpMk id="37" creationId="{478E4B16-76A0-4753-A01C-D0DAC9D11208}"/>
          </ac:cxnSpMkLst>
        </pc:cxnChg>
        <pc:cxnChg chg="add mod">
          <ac:chgData name="Foolen-Torgerson, Kirstin" userId="5b944d74-38ac-4e01-9094-681b3a12cae9" providerId="ADAL" clId="{CCC52EC6-FF4E-481A-A21E-73AD4245335F}" dt="2021-09-29T10:06:40.152" v="1783" actId="14100"/>
          <ac:cxnSpMkLst>
            <pc:docMk/>
            <pc:sldMk cId="2100086313" sldId="442"/>
            <ac:cxnSpMk id="38" creationId="{E977DD79-7D63-4B61-BCF5-5FF1FBF480FB}"/>
          </ac:cxnSpMkLst>
        </pc:cxnChg>
        <pc:cxnChg chg="mod">
          <ac:chgData name="Foolen-Torgerson, Kirstin" userId="5b944d74-38ac-4e01-9094-681b3a12cae9" providerId="ADAL" clId="{CCC52EC6-FF4E-481A-A21E-73AD4245335F}" dt="2021-09-29T09:34:47.526" v="1690" actId="693"/>
          <ac:cxnSpMkLst>
            <pc:docMk/>
            <pc:sldMk cId="2100086313" sldId="442"/>
            <ac:cxnSpMk id="96" creationId="{FEDF2D38-9668-4092-BF27-0F24F989CE19}"/>
          </ac:cxnSpMkLst>
        </pc:cxn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53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155.81395" units="1/cm"/>
          <inkml:channelProperty channel="Y" name="resolution" value="74.6114" units="1/cm"/>
          <inkml:channelProperty channel="T" name="resolution" value="1" units="1/dev"/>
        </inkml:channelProperties>
      </inkml:inkSource>
      <inkml:timestamp xml:id="ts0" timeString="2021-09-28T12:56:33.951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ip" value="rectangle"/>
      <inkml:brushProperty name="rasterOp" value="maskPen"/>
    </inkml:brush>
  </inkml:definitions>
  <inkml:trace contextRef="#ctx0" brushRef="#br0">31063 24123 0,'55'55'0,"28"29"0,140 27 0,-29 55 0,111-55 0,112 167 0,-29-167 0,1 55 0,138 140 0,195-1 0,-306-222 0,223 112 0,-56-29 0,-139-55 0,-28 28 0,-83-111 0,-83-28 0,-111 28 0,-28-28 0,-83 0 0,0 0 0,-28-56 0,0-27 0,0 27 0,0-55 0,-139-55 0,0-56 0,-55 55 0,-112-27 0,-27-84 0,-139 28 0,-55-27 0,-112-1 0,1-27 0,-84-1 0,-333-193 0,445 277 0,82 0 0,-27-56 0,28 56 0,138 83 0,84 28 0,55 0 0,83 28 0,140 83 0,54 0 0,57 0 0,27-56 0,-56 1 0,1 27 0,27-55 0,-83 27 0,55-27 0,-27 27 0,0-27 0,-28 0 0,0-56 0,0-27 0,-56-1 0,-193-83 0,-1-55 0,-111 27 0,-111-83 0,-83 84 0</inkml:trace>
</inkml:ink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53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155.81395" units="1/cm"/>
          <inkml:channelProperty channel="Y" name="resolution" value="74.6114" units="1/cm"/>
          <inkml:channelProperty channel="T" name="resolution" value="1" units="1/dev"/>
        </inkml:channelProperties>
      </inkml:inkSource>
      <inkml:timestamp xml:id="ts0" timeString="2021-09-28T12:56:33.951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1213">
    <iact:property name="dataType"/>
    <iact:actionData xml:id="d0">
      <inkml:trace xmlns:inkml="http://www.w3.org/2003/InkML" xml:id="stk0" contextRef="#ctx0" brushRef="#br0">34005 31479 0,'0'-28'137,"-55"1"-124,27-29-9,28 28 8,-28 1-7,-27-1 6,27-28-6,0-27 10,28 55 8,-55-55-13,55 55 5,-28 0-9,0-27 5,28-28-4,-55 27 8,55 28-3,-28 1-6,0-29 7,0 28 16,28 1-25,0-1 9,-55-55 3,55 55-12,0 0 3,-28 0 1,0 1 0,0-29 3,-27 0 2,55-27-5,-56 0 4,1 27-8,27 1 8,-55-84-6,55 84 5,-27-29-6,-1 29 7,1-1-6,27 1 5,-28-1-6,56 28 4,-28 1-4,1-29 5,-1 28-6,28 1 10,-28-1-12,0 0 12,1 0-9,-1 1 16,0-29-5,0 28 9,1-27-16,-29 27 16,56 0-4,-28 1 8,1 27-25,-1-56 27,0 28 41</inkml:trace>
    </iact:actionData>
  </iact:action>
  <iact:action type="add" startTime="5159">
    <iact:property name="dataType"/>
    <iact:actionData xml:id="d1">
      <inkml:trace xmlns:inkml="http://www.w3.org/2003/InkML" xml:id="stk1" contextRef="#ctx0" brushRef="#br0">6496 2193 0,'83'0'269,"-55"0"-261,-1 0 7,57 0-11,-1 0 10,-55 0-7,0 0 20,27 0-20,-27 0 7,0 0-4,-1 0-4,29 0 5,27 0 7,-27-28-13,27 28 43,-55 0-35,27 0 2,-27 0-11,0 0 9,27 0 14,-27 0 5,0 0-15,0 0 14,-1 0-17,1 0 16,0 0-11,0 0-4,-1 0 1,1 0-13,55 0 10,-55 0-10,0-28 4,0 28 2,-1 0 62,1 0 1</inkml:trace>
    </iact:actionData>
  </iact:action>
  <iact:action type="add" startTime="8933">
    <iact:property name="dataType"/>
    <iact:actionData xml:id="d2">
      <inkml:trace xmlns:inkml="http://www.w3.org/2003/InkML" xml:id="stk2" contextRef="#ctx0" brushRef="#br0">34449 31451 0,'0'-83'130,"0"28"-120,0-29-5,0 57 6,0-57-6,0-27 7,0 83-7,0-83 7,28 56-8,-28-56 0,0 83 5,0-27 6,0-1-10,0-27 8,0 55-4,0-27 0,0 27 7,0 0-10,0 0 3,0-27 10,0 27-13,28-28 4,-28 29 11,0-29-9,0 28-8,0 1 9,0-29-9,0 28 8,0 1-11,0-29 14,0 1-11,0-29 11,0 57 9,0-1-8,0 0-6,0 0 7,0 0-14,0-55 63,-28 28 22,0 27-71,28 0-8,-27-27 6,-1-29-8,-28 57 9,28-1-2,28-28-11,-27 1 24,-29 27-6</inkml:trace>
    </iact:actionData>
  </iact:action>
  <iact:action type="add" startTime="10862">
    <iact:property name="dataType"/>
    <iact:actionData xml:id="d3">
      <inkml:trace xmlns:inkml="http://www.w3.org/2003/InkML" xml:id="stk3" contextRef="#ctx0" brushRef="#br0">6301 3831 0,'28'0'49,"0"0"-35,0 0-6,-1 0 1,29 0-3,55 0 5,0 0-4,-55 0 2,55 0-2,0 0 3,-56 0-3,1 0 3,-1 0-7,28 0 9,-55 0-8,55 0 46,-55 0-45,28 0 4,-1 0 7,1 0-13,-1 0 11,29 0-11,-57 0 3,57 0 3,-29 0-2,56 0 3,-83-28-4,55 28 4,-27 0-3,-29 0 3,29 0-5,-28 0 6,27-28-6</inkml:trace>
    </iact:actionData>
  </iact:action>
  <iact:action type="add" startTime="12565">
    <iact:property name="dataType"/>
    <iact:actionData xml:id="d4">
      <inkml:trace xmlns:inkml="http://www.w3.org/2003/InkML" xml:id="stk4" contextRef="#ctx0" brushRef="#br0">34699 31840 0,'0'-28'66,"0"0"-53,28 1-8,0-1 6,-28 0-7,27-27 11,29-29-11,-1 29 7,-27-28-5,55-1 5,-27 29-5,0-84 6,-1 83-7,28-27 6,-27 0-5,-56 0 4,139-28-4,-112 55-1,29-27 3,-56 27-4,28 29 9,-1-57-9,-27 57 6,56-29-4,-56 28 5,28 0-5,-28 1 6,0-29 12,0 28-10,0 1 5,0-1-10,27-28-3,-27 29 5,0-29-4,56-27 2,-28 0-4,-28-28 8,0 55-9,27-55 8,-27 28-8,28-1 9,-28 29-8,0-1 6,28-55-8,0 84 10,0-29-9,-28 1 9,0-1-10,0 28 10,0 0-10,0 1 3,0-1 4,0 0 12</inkml:trace>
    </iact:actionData>
  </iact:action>
  <iact:action type="add" startTime="14492">
    <iact:property name="dataType"/>
    <iact:actionData xml:id="d5">
      <inkml:trace xmlns:inkml="http://www.w3.org/2003/InkML" xml:id="stk5" contextRef="#ctx0" brushRef="#br0">6523 5357 0,'28'0'97,"28"0"-82,27 0-5,28 0-3,-83 0 2,83 0-1,-28-27 1,28 27-2,0 0 2,-83 0-2,55 0 3,0-28-6,-55 28 8,28-56 73,-28 56-51,-1 0-12,1 0-12,0 0-4,27 0 6,-27 0-8,55 0 8,28 0-8,-55 0 9,-1 0-9,-27 0 8,0 0 5</inkml:trace>
    </iact:actionData>
  </iact:action>
</iact:actions>
</file>

<file path=ppt/ink/inkAction10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53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155.81395" units="1/cm"/>
          <inkml:channelProperty channel="Y" name="resolution" value="74.6114" units="1/cm"/>
          <inkml:channelProperty channel="T" name="resolution" value="1" units="1/dev"/>
        </inkml:channelProperties>
      </inkml:inkSource>
      <inkml:timestamp xml:id="ts0" timeString="2021-09-28T13:23:23.860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9140">
    <iact:property name="dataType"/>
    <iact:actionData xml:id="d0">
      <inkml:trace xmlns:inkml="http://www.w3.org/2003/InkML" xml:id="stk0" contextRef="#ctx0" brushRef="#br0">4441 17377 0,'0'-27'105,"56"27"-97,27 0 5,-55 0-9,55-56 8,-55 56-9,28 0 10,-29 0-10,1 0 10,0 0-9,-28-28 8,28 28-8,-1 0 9,1 0 5,55-28-12,1 28 12,-29 0-9,1-27-2,-1 27 3,-27 0-4,0 0 4,0 0-4,-1 0 10,1-28 23,0 28-31,0 0-2,-1 0 19,57 0-9,-57 0-12,29 0 2,-28 0 2,55 0-1,-55 0 2,-1 0-1,29 0 19,-28 0-12,-1 0 31,29 0-22,-28 0 32,0 0-31,-1 0-9,1 0 6,0 0 11,27 0-5,-27 0-23,0 0 9,0 28 0,-1-28-11</inkml:trace>
    </iact:actionData>
  </iact:action>
  <iact:action type="add" startTime="19883">
    <iact:property name="dataType"/>
    <iact:actionData xml:id="d1">
      <inkml:trace xmlns:inkml="http://www.w3.org/2003/InkML" xml:id="stk1" contextRef="#ctx0" brushRef="#br0">7328 17433 0,'28'0'120,"28"0"-105,27 0 1,0-28-13,-55 28 42,305-28-42,-250 28 12,-27 0-3,-1 0-8,1 0 8,0 0-10,-1 0 14,-27 0-12,0 0 8,-1 0-9,1 0 10,0 0-9,27 0 9,-27 0-9,28 0 1,-29 0 4,29 0-2,-1 0 3,-27 0-4,0 0 5,27 0 1,1 0-4,-28 0 4,27 0-9,29 0 10,-57 0-10,84 0 12,-83 0-11,55 0 8,-55 0 5,28 0-14,-29 0 10,1 0-10,0 0 11,27 0-13,1 0 5,-28 0 5,55 56-4,0-56 7,-55 0-2,28 0 5,-29 0-1</inkml:trace>
    </iact:actionData>
  </iact:action>
</iact:actions>
</file>

<file path=ppt/ink/inkAction1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53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155.81395" units="1/cm"/>
          <inkml:channelProperty channel="Y" name="resolution" value="74.6114" units="1/cm"/>
          <inkml:channelProperty channel="T" name="resolution" value="1" units="1/dev"/>
        </inkml:channelProperties>
      </inkml:inkSource>
      <inkml:timestamp xml:id="ts0" timeString="2021-09-28T13:23:23.860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3875">
    <iact:property name="dataType"/>
    <iact:actionData xml:id="d0">
      <inkml:trace xmlns:inkml="http://www.w3.org/2003/InkML" xml:id="stk0" contextRef="#ctx0" brushRef="#br0">20320 16517 0,'139'0'79,"55"0"-68,28 0-6,28 0 7,83 0-8,-55 0 7,-1 0-6,56 0 7,0 0-8,-83 0 8,28 0-10,-139 0 14,-84 0-12,-27 0 3,0 0 0</inkml:trace>
    </iact:actionData>
  </iact:action>
  <iact:action type="add" startTime="4979">
    <iact:property name="dataType"/>
    <iact:actionData xml:id="d1">
      <inkml:trace xmlns:inkml="http://www.w3.org/2003/InkML" xml:id="stk1" contextRef="#ctx0" brushRef="#br0">24484 20570 0,'55'0'53,"1"0"-37,83 0-13,-28 0 10,27 0-9,29 0 2,27 0 8,28 0-8,56 0 33,416 0-35,-583 0-1,-28-56 7,-27 28-6,-1 28 8,1-27-6,-28 27 8,-1 0-2,1 0-9,0-28 12,0 28 1,-1 0 0,29-28 1,-28 28 2,-1 0 13,1 0-26,0 0 26,27 0 8,-27-28-15,0 28 6</inkml:trace>
    </iact:actionData>
  </iact:action>
  <iact:action type="add" startTime="9778">
    <iact:property name="dataType"/>
    <iact:actionData xml:id="d2">
      <inkml:trace xmlns:inkml="http://www.w3.org/2003/InkML" xml:id="stk2" contextRef="#ctx0" brushRef="#br0">24595 16433 0,'55'-27'119,"29"27"-109,82-28-5,-27 28 7,55 0-6,-55 0 2,28 0 0,55 0 1,-28 0-2,-55 0 3,55 0-3,0 0 3,-27 0-7,-28 0 10,0 0-9,-28 0 9,-28 0-10,-28 0 10,1 0-9,-1 0 9,1 0 4,-28 0-16,-1 0 19,29 0-16,-28 0 1,-1 0 31,29 0-33,-28 0 13,0 0-12,27-28 14,-27 28-8,55 0 12</inkml:trace>
    </iact:actionData>
  </iact:action>
  <iact:action type="add" startTime="10913">
    <iact:property name="dataType"/>
    <iact:actionData xml:id="d3">
      <inkml:trace xmlns:inkml="http://www.w3.org/2003/InkML" xml:id="stk3" contextRef="#ctx0" brushRef="#br0">20070 20875 0,'28'28'58,"55"-28"-50,111 0 3,84 0-7,-28 27 9,0 1-9,-1 0 8,-110 55-7,56-83 6,-84 28-5,55 0 5,1 27-9,-84-55 18,-55 0-13,27 0 32,-27 28-35,0-28 0</inkml:trace>
    </iact:actionData>
  </iact:action>
</iact:actions>
</file>

<file path=ppt/ink/inkAction1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53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155.81395" units="1/cm"/>
          <inkml:channelProperty channel="Y" name="resolution" value="74.6114" units="1/cm"/>
          <inkml:channelProperty channel="T" name="resolution" value="1" units="1/dev"/>
        </inkml:channelProperties>
      </inkml:inkSource>
      <inkml:timestamp xml:id="ts0" timeString="2021-09-28T13:23:23.860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3345">
    <iact:property name="dataType"/>
    <iact:actionData xml:id="d0">
      <inkml:trace xmlns:inkml="http://www.w3.org/2003/InkML" xml:id="stk0" contextRef="#ctx0" brushRef="#br0">2498 22985 0,'28'27'140,"638"-27"-138,-582 0 1,-57 0 15</inkml:trace>
    </iact:actionData>
  </iact:action>
  <iact:action type="add" startTime="4140">
    <iact:property name="dataType"/>
    <iact:actionData xml:id="d1">
      <inkml:trace xmlns:inkml="http://www.w3.org/2003/InkML" xml:id="stk1" contextRef="#ctx0" brushRef="#br0">2526 24234 0,'0'0'1,"56"0"4,27 28 7,-28-28-8,1 0 5,-1 0 11,-27 0-16,0 0 25,27 0-12,-27 0-14,56 27 10,-57-27-10,57 0 11,-29 0-11,1 0 4,-29 0 1,29 0 0,-28 0 1,-1 0-2,29 0 2,-28 0-2,27 0 2,-27 0 8</inkml:trace>
    </iact:actionData>
  </iact:action>
  <iact:action type="add" startTime="14011">
    <iact:property name="dataType"/>
    <iact:actionData xml:id="d2">
      <inkml:trace xmlns:inkml="http://www.w3.org/2003/InkML" xml:id="stk2" contextRef="#ctx0" brushRef="#br0">3470 13991 0,'0'-56'65,"0"1"-53,-28 55-8,-55-28 8,0 0-8,-1 28 9,57-28-8,-57 28-2,57 0 7,-1 0-4,0 0 100,0 0-97,0 0 5,-55 0 20,55 84-21,28-57 4,0 29-13,0-1 8,-27 56-9,27-83 3,-28 83 6,28 56-7,0-84 4,0 28-2,0 28 2,0-84-3,0 84 4,0-56-4,0 1 6,0-1-7,0 0 8,0-27-10,0 27 10,0-55-10,0 0 9,0 27-8,0 1 9,0-1-10,0-27 11,0 0 1,0 27-11,0 1 10,0 27-7,0 28 11,0-55-9,0 27-3,28 28 5,-1-56-6,-27 29 6,0-57-6,0 57 7,0-29-8,0-27 8,0 0-7,0 0 9,0 27 117,28-27-108,0 0-10,0-28 0,-28 27-9,83 29 11,-55-56-12,0 0 11,-1 0 1,1 0-10,0 0 6,0 0-7,-1 0 18,1 0 20,0 0-28,0 0 28,-1 0-12,1 0-16,0 0-11,0 0 44,27 0 43</inkml:trace>
    </iact:actionData>
  </iact:action>
  <iact:action type="add" startTime="20148">
    <iact:property name="dataType"/>
    <iact:actionData xml:id="d3">
      <inkml:trace xmlns:inkml="http://www.w3.org/2003/InkML" xml:id="stk3" contextRef="#ctx0" brushRef="#br0">31479 16406 0,'56'0'320,"-1"0"-308,1 0-10,-29 0 13,1 0-12,0 0 10,0 0 4,-1 0-1,1 0-6,28 0-2,-1 0 0,28 0 5,-55 0-2,56 0 7,-29 0 4,1 0-11,-29 0 57,29 0-36,-1 0-15,1 0-11,-1 0 11,1 0-7,-28 0 139</inkml:trace>
    </iact:actionData>
  </iact:action>
  <iact:action type="add" startTime="21580">
    <iact:property name="dataType"/>
    <iact:actionData xml:id="d4">
      <inkml:trace xmlns:inkml="http://www.w3.org/2003/InkML" xml:id="stk4" contextRef="#ctx0" brushRef="#br0">33450 16406 0,'83'0'150,"-55"0"-139,55 0-3,-27 0-1,27 0 2,-55 0-2,27 0 3,29 0-4,-29 0 5,1 0-6,-29 0 6,57 0-6,-1 0 7,-55 0-8,-1 0 8,29 0-8,-28 0 9,0 0 19,27 0-22,-27 0 38,0 0 0,-1 0 65,1 0-93,0 0-9,0 0 14,-1 0-15</inkml:trace>
    </iact:actionData>
  </iact:action>
  <iact:action type="add" startTime="35491">
    <iact:property name="dataType"/>
    <iact:actionData xml:id="d5">
      <inkml:trace xmlns:inkml="http://www.w3.org/2003/InkML" xml:id="stk5" contextRef="#ctx0" brushRef="#br0">29036 15379 0,'0'-28'66,"28"28"-55,0 0-6,83-56 5,-56 56-6,1 0 9,55 0-11,28 0 13,-28 0-11,-56 0 8,56 0-8,-27 0 8,-29 0-8,1 0 8,-1 0-8,-27 0 9,0 0-12,-1 0 8,1 0 0,28 0 22,-29 0-24,1 0 81,28 0-79,-1 0 7,1 0-11,-1 0 14,1 0-10,-28 0 13,-1 0 172,1 0-186,0 0 2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53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155.81395" units="1/cm"/>
          <inkml:channelProperty channel="Y" name="resolution" value="74.6114" units="1/cm"/>
          <inkml:channelProperty channel="T" name="resolution" value="1" units="1/dev"/>
        </inkml:channelProperties>
      </inkml:inkSource>
      <inkml:timestamp xml:id="ts0" timeString="2021-09-28T12:56:33.951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1504">
    <iact:property name="dataType"/>
    <iact:actionData xml:id="d0">
      <inkml:trace xmlns:inkml="http://www.w3.org/2003/InkML" xml:id="stk0" contextRef="#ctx0" brushRef="#br0">34116 31590 0,'-28'0'144,"-83"-28"-136,84 1 6,-29-57-2,1 84-9,-29-27 12,1-57-11,55 57 10,-55-84-9,0 55 10,27 0-2,28 56-10,-27-55 11,27-28-6,-27 55 1,27 28-3,28-28 4,-56-27-3,29 55 7,27-28 3,-28 0-2,0-27-2,0 55-8,1-56 8,27 28-9,-28 28 8,28-27-8,-28-57 8,0 57-9,-55-112 10,55 111 6,0-28-4,1 1-11,-1-1 8,0 29-7,0-1 2,28-28 30,-27 1-34,-57-28 2,29 27 9,55 28 0,-28 1-9,28-1 8,-28-28 2,28 29-12,-27-1 12,-1-28-12,0 56 10,0-28 3,28 1-10,-55-1 4,55 0-3,0 0 3,0 1-4,-28-57 12,0 57-8,-27-57 6,55 57 1,-28 27-13,28-56 8,-28 28 5,1-27 0,27 27-13,-28 28 9,0-28 4,0 1-8,0-1 5,28 0 4,-27-28 8</inkml:trace>
    </iact:actionData>
  </iact:action>
  <iact:action type="add" startTime="4167">
    <iact:property name="dataType"/>
    <iact:actionData xml:id="d1">
      <inkml:trace xmlns:inkml="http://www.w3.org/2003/InkML" xml:id="stk1" contextRef="#ctx0" brushRef="#br0">5330 2193 0,'55'0'127,"56"0"-118,-55-28-1,27 28 2,28-28-2,0 28 1,0-55-2,-27 55 2,27 0-4,-28 0 7,28-28-8,-28 28 9,0 0-9,-55 0 9,28 0 3,-29 0 0,1 0-13,56 0 9,-57 0 5,29 0 0,-28 0 48,-1 0-57,84 0 4,-55 0-8,-1 0 7,29 0-6,-57 0 8,1 0-12,28 0 16,-29-28-2,1 28 1,28 0 1</inkml:trace>
    </iact:actionData>
  </iact:action>
</iact:actions>
</file>

<file path=ppt/ink/inkAction3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53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155.81395" units="1/cm"/>
          <inkml:channelProperty channel="Y" name="resolution" value="74.6114" units="1/cm"/>
          <inkml:channelProperty channel="T" name="resolution" value="1" units="1/dev"/>
        </inkml:channelProperties>
      </inkml:inkSource>
      <inkml:timestamp xml:id="ts0" timeString="2021-09-28T12:56:33.951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3677">
    <iact:property name="dataType"/>
    <iact:actionData xml:id="d0">
      <inkml:trace xmlns:inkml="http://www.w3.org/2003/InkML" xml:id="stk0" contextRef="#ctx0" brushRef="#br0">32062 26927 0,'0'-28'56,"0"0"-47,0-55 4,0 55-4,0-83 14,0 0-19,0 83 2,0-83 4,0 0-4,0-55 4,0-1-4,0 28 4,0 28-3,0-55 4,0 55-6,0-84 6,0 1-6,28 55 6,27-27-6,-55 27 7,28-28-7,28 28 7,-56-27-8,0 27 8,27 28-8,-27-28 8,56 28-8,-56 0 8,0 56-8,0-29 10,0 29-12,0-1 4,28-27 4,-28 0-3,0-1 34,0 57-37,27-1-1</inkml:trace>
    </iact:actionData>
  </iact:action>
  <iact:action type="add" startTime="5341">
    <iact:property name="dataType"/>
    <iact:actionData xml:id="d1">
      <inkml:trace xmlns:inkml="http://www.w3.org/2003/InkML" xml:id="stk1" contextRef="#ctx0" brushRef="#br0">6968 2581 0,'83'0'74,"0"0"-64,111 0-5,-55 0 6,0 0-7,55 0 9,-27 0-9,55 0 9,-139 0-10,28 0 10,-27 0-10,-57 0 10,1 0-10,28 0 10,-29 0-3,57 0-3,-1 0 2,111-27 1,-166 27-3,83 0 3,-55-28-4,-1 28 20,1 0 59,27 0-71,-55-28-11,55 28 10,28-28-10,-83 28 4</inkml:trace>
    </iact:actionData>
  </iact:action>
</iact:actions>
</file>

<file path=ppt/ink/inkAction4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1-09-29T09:11:57.828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5190">
    <iact:property name="dataType"/>
    <iact:actionData xml:id="d0">
      <inkml:trace xmlns:inkml="http://www.w3.org/2003/InkML" xml:id="stk0" contextRef="#ctx0" brushRef="#br0">20645 5413 0,'0'-42'501,"42"0"-494,0 42 1,0 0 8,0 0-10,-42-42 3,42 0-2,0 42 1,-1-42 3,1 42 0,0 0 3,0 0 7,0 0-13,-42-41-2,42 41 1,0 0 8,0 0 3,0 0-6,0 0 2,0 0-2,0 0-1,0 0 6,0 0 11,0 0-6,0 0-8,0 0 9,0 0-9,0 0 1,0 0-8,0 0 8,0 0-8,0 0 10,0 0 5,0 0-16,-1 0 8,1 0-5,0 0 7,0 0-7,0 0 4,0 0-5,0 0 4,0 0-2,0 0 14,0 0-14,0 0-3,0 0 10,0 0-11,0 0 11,0 0-7,0 0 2,0 0-7,0 0 11,0 0 5,0 0-9,0 0-1,0 0-5,0 0 13,0 0-16,0 0 14,-1 0-10,1 0 16,0 0-9,0 0 39,0 0-8,0 0-38,0 0 15,0 0-10,0 0 19,0 0-15,0 0 57,0 0-42</inkml:trace>
    </iact:actionData>
  </iact:action>
  <iact:action type="add" startTime="12054">
    <iact:property name="dataType"/>
    <iact:actionData xml:id="d1">
      <inkml:trace xmlns:inkml="http://www.w3.org/2003/InkML" xml:id="stk1" contextRef="#ctx0" brushRef="#br0">24967 5162 0,'42'0'308,"0"0"-287,-1 0-3,1 0-13,0 0 9,0 0-6,0 0 8,0 0-8,0 0 8,0 0-13,0 0 11,0 0 24,0 0-26,0 0 3,0 0-13,0 0 15,0 0-11,0 0 9,0 0-6,0 0 9,0 0-14,0 0 16,-42 41-9,42-41-4,0 0 2,-42 42-7,42-42 7,0 0 0,-42 42-4,42-42 4,-1 0-1,1 0 1,0 0-6,0 0 4,-42 42 9,42-42-9,0 0 1,0 0 1,0 0-2,0 0 8,0 0-6,0 42 4,0-42-4,0 0 5,0 0-7,0 0 6,0 0 9,0 0-14,0 0 6,0 0-5,0 0 6,0 0-6,0 0 5,0 0-9,0 0 10,0 0-9,-1 0 21,1 0-17,0 0 0,0 0 3,0 0-6,0 0 19,0 0-5,0 0 1,0 0-14,0 0 5,0 0 30,0 0 2,0 0-16,0 0 16,0 0 32,0 0-65,0 0 30,0 0-39,0 0 21</inkml:trace>
    </iact:actionData>
  </iact:action>
</iact:actions>
</file>

<file path=ppt/ink/inkAction5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53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155.81395" units="1/cm"/>
          <inkml:channelProperty channel="Y" name="resolution" value="74.6114" units="1/cm"/>
          <inkml:channelProperty channel="T" name="resolution" value="1" units="1/dev"/>
        </inkml:channelProperties>
      </inkml:inkSource>
      <inkml:timestamp xml:id="ts0" timeString="2021-09-28T12:56:33.951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2892">
    <iact:property name="dataType"/>
    <iact:actionData xml:id="d0">
      <inkml:trace xmlns:inkml="http://www.w3.org/2003/InkML" xml:id="stk0" contextRef="#ctx0" brushRef="#br0">34172 31646 0,'27'0'199,"-27"-28"-186,0 0-10,0-27 9,0 27 4,0-28-13,0 29 11,0-29-10,0 28 1,0-27 4,0 27-1,0 0 1,0 1 8,0-1-11,0 0 3,0-28 9,0 29-2,28 27 1,-28-84-13,0 57 24,0-57-24,0 57 9,0-57-11,0 29 12,0-28 2,0 55-12,0-28 11,0 29-9,0-1 5,0-28-5,0 29 4,0-1 12,0-28-7,0 28 73,0-27-72,0 27-8,0 0 2,0 1-1,0-57-2,-55 29 2,55-1-2,0-27 9,-28 55-5,-28 1-6,29-29 6,27 28-6,0-55 9,-28 27 0,28 1 5,0 27-5,0-55 2,0 55-6,0 0 16,-28-27-11,28 27 18,0 0-15,-55 1 11</inkml:trace>
    </iact:actionData>
  </iact:action>
  <iact:action type="add" startTime="5689">
    <iact:property name="dataType"/>
    <iact:actionData xml:id="d1">
      <inkml:trace xmlns:inkml="http://www.w3.org/2003/InkML" xml:id="stk1" contextRef="#ctx0" brushRef="#br0">33866 27065 0,'0'-27'90,"0"-29"-35,0 1-47,28 55 7,55-56 1,-83 28-13,0-27 3,28-1 3,0-55-2,-28 83 3,0 1-4,55-57 20,-27 29-21,-28-1 7,28-27 5,0 28-13,-1 55 8,-27-56-10,0 28 16,0 1-13,0-57 37,28 1-38,-28 27 8,0 1-5,0 27 11,28-27-9,-28 27-2,0 0 3,0 0 21,0 1-8,0-1-9,0-28 0,0 29-10,0-1 27,0 0-15,0 0 0,0-27 16,55-1-23,-55 29-1,0-29 0,0 28 2,0-27-5,0 27 8,0-28-10,0 29 9,0-84-7,0 83 91,0 0-88,0 0 1,0-27-2,0-56 3,0 0 6,0 83-12,0-28 8,0 1-8,0-1 14,0 1-5,0 27-10,0 0 9,0-27-8,0 27 9,0-27-9,-27 27 9,27 0-10,0 0 10,0-27-10,-28-56 3,28 83 20,0-55-19,0 55 6,0-28 0,0 29-9,-56-57 14,56 57 9</inkml:trace>
    </iact:actionData>
  </iact:action>
  <iact:action type="add" startTime="10465">
    <iact:property name="dataType"/>
    <iact:actionData xml:id="d2">
      <inkml:trace xmlns:inkml="http://www.w3.org/2003/InkML" xml:id="stk2" contextRef="#ctx0" brushRef="#br0">5469 3886 0,'111'-28'130,"55"28"-122,-138-55 18,83 55-21,83 0 7,-166 0 4,0-28 3,0 28-3,55 0-2,28 0-10,-28 0 10,56 0-11,0 0 3,0 0 3,-56 0-2,28 0 3,-28 0-4,-27 0 4,-29 0-4,1 0 5,0 0-6,0 0 6,55-28-6,-55 1 11,27-1-2,56 28-10,28 0 6,-28 0-6,0 0 1,-55 0 4,55 0 7,0 0-13,0 0 3,-83 0 3,-1 0 78,29 0-78,-1 0 27,334 0-32,-361 0 10,-1 0-11,1 0 81,0 0-71,83 0-7,-28 0 5,-55 0-6,0 0 6,55 0-6,-55 0 51,27 0-43,-27 0 12,0 0 1,27 0-11,-27 0 11,0 0-3,0 0 9,-1 0-16,1 0 14,0 0-15,0 0 3,0 0 47</inkml:trace>
    </iact:actionData>
  </iact:action>
</iact:actions>
</file>

<file path=ppt/ink/inkAction6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53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155.81395" units="1/cm"/>
          <inkml:channelProperty channel="Y" name="resolution" value="74.6114" units="1/cm"/>
          <inkml:channelProperty channel="T" name="resolution" value="1" units="1/dev"/>
        </inkml:channelProperties>
      </inkml:inkSource>
      <inkml:timestamp xml:id="ts0" timeString="2021-09-28T13:15:09.787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2592">
    <iact:property name="dataType"/>
    <iact:actionData xml:id="d0">
      <inkml:trace xmlns:inkml="http://www.w3.org/2003/InkML" xml:id="stk0" contextRef="#ctx0" brushRef="#br0">34533 31757 0,'0'-56'130,"0"-27"-116,27 55-4,1 28-5,-28-28 6,28 1-5,-28-1 3,28 0 9,-1 0-1,-27 1-11,0-1 10,28 0-5,0 0 6,0-27-14,-28 27 13,0-27 1,27 27-4,1 0-10,0 0 11,0 28-10,-28-55 8,27 27-8,1 0 0,0 0 5,0 1-2,27-29 3,-27 28-4,-28 1 23,83-57-28,-55 29 2,0-1 13,-28 29 1,55-29-3,-27 28 0,-28-27-10,28 27 10,-28 0 2,55-27-10,-27-1 3,0 28 10,-28-27-14,55-1 7,-55 29-5,28-57 5,0 1 2,0 28 3,-28-84-12,0 56 6,55-29-6,-27-54 6,0 55-4,-1 28 5,-27-84-8,0 56 7,56 0-7,-28 0 8,-28 83-9,27-55 11,-27 55-11,28 0 11,-28 1 3,0-1-9</inkml:trace>
    </iact:actionData>
  </iact:action>
  <iact:action type="add" startTime="4697">
    <iact:property name="dataType"/>
    <iact:actionData xml:id="d1">
      <inkml:trace xmlns:inkml="http://www.w3.org/2003/InkML" xml:id="stk1" contextRef="#ctx0" brushRef="#br0">5247 5246 0,'83'0'55,"-28"0"-42,56 0-8,0-27 6,-55 27-6,83 0 6,-28 0-6,28 0 8,-28 0-10,27 0 10,29 0-10,-28 0 9,0 0-8,-28 0 9,-56 0-12,1 0 16,-1 0-13,-27 0 8,0 0-8,-1 0 10,1 0 9,28 0 46,-29 0-33</inkml:trace>
    </iact:actionData>
  </iact:action>
</iact:actions>
</file>

<file path=ppt/ink/inkAction7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53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155.81395" units="1/cm"/>
          <inkml:channelProperty channel="Y" name="resolution" value="74.6114" units="1/cm"/>
          <inkml:channelProperty channel="T" name="resolution" value="1" units="1/dev"/>
        </inkml:channelProperties>
      </inkml:inkSource>
      <inkml:timestamp xml:id="ts0" timeString="2021-09-28T13:15:09.787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5000">
    <iact:property name="dataType"/>
    <iact:actionData xml:id="d0">
      <inkml:trace xmlns:inkml="http://www.w3.org/2003/InkML" xml:id="stk0" contextRef="#ctx0" brushRef="#br0">33228 16295 0,'83'0'122,"-27"0"-114,27 0 0,28 0 2,-55 0-5,27 0 13,-55 0-8,55 27 6,-55-27-12,27 0 11,-27 0 3,0 0 30,27 0-25,-27 0 137,0 0-145,-1 0 3,1 0-11,0 0 3,27 0 4,-27 0 6,0 0 9,27 0-9,-27 0 47,0 0-50</inkml:trace>
    </iact:actionData>
  </iact:action>
  <iact:action type="add" startTime="6409">
    <iact:property name="dataType"/>
    <iact:actionData xml:id="d1">
      <inkml:trace xmlns:inkml="http://www.w3.org/2003/InkML" xml:id="stk1" contextRef="#ctx0" brushRef="#br0">36920 16184 0,'28'0'7,"-1"0"9,1 0 1,55 0-9,-27 0 2,27 0-4,28 0 4,0 0-3,-55-28 2,-1 28-2,1 0 4,-28 0-6,-1 0 6,1 0-6,0-28 6,27 28-7,-27 0 9,0 0-9,0 0 9,-1-55-10,29 55 10,-28 0-10,-1 0 10,1 0-10,0 0 11,28 0 2,-29 0 3,1 0 27,0 0-38</inkml:trace>
    </iact:actionData>
  </iact:action>
  <iact:action type="add" startTime="7673">
    <iact:property name="dataType"/>
    <iact:actionData xml:id="d2">
      <inkml:trace xmlns:inkml="http://www.w3.org/2003/InkML" xml:id="stk2" contextRef="#ctx0" brushRef="#br0">39196 16184 0,'28'0'73,"0"27"-65,27-27 5,28 28-8,-55-28 6,111 56-6,-56-29 7,-27-27-8,55 0 1,-56 0 5,-27 0-3,28 0 2,-1 0-3,-27 0 4,27 0-4,1 0 5,-28 28-5,-1-28 5,29 0-7,-1 0 11,-27 0-2,56 56-9,-1-56 11,-55 0 0,-1 0-14,1 0 18</inkml:trace>
    </iact:actionData>
  </iact:action>
  <iact:action type="add" startTime="9736">
    <iact:property name="dataType"/>
    <iact:actionData xml:id="d3">
      <inkml:trace xmlns:inkml="http://www.w3.org/2003/InkML" xml:id="stk3" contextRef="#ctx0" brushRef="#br0">4664 2581 0,'0'-27'36,"55"27"-33,-27-28 10,55 28-7,-27 0 4,55-28-5,27 0 7,-54 28-8,82 0 8,29 0-8,27-55 9,55 55-9,-82 0 8,-57-28-8,-27 0 9,0 28-10,-83 0 10,28-27-10,-28 27 69</inkml:trace>
    </iact:actionData>
  </iact:action>
  <iact:action type="add" startTime="10640">
    <iact:property name="dataType"/>
    <iact:actionData xml:id="d4">
      <inkml:trace xmlns:inkml="http://www.w3.org/2003/InkML" xml:id="stk4" contextRef="#ctx0" brushRef="#br0">5385 3303 0,'28'0'162,"28"0"-155,-29 0 6,57 28-9,-29 0 8,56-28-8,0 27 10,-55-27-11,55 0 9,0 28-8,0-28 8,-28 0-8,-27 28 9,-29-28-9,57 0 2,-57 0 8,1 0-3,0 0-6,0 0 12,-1 0-11,1 0 12,0 0-13,28 28-2,-29-1 9,1-27 5,0 0 0,0 0 2,55 0 4,-55 0-7,55 0-8,-55 0 9,-1 0-10</inkml:trace>
    </iact:actionData>
  </iact:action>
  <iact:action type="add" startTime="11655">
    <iact:property name="dataType"/>
    <iact:actionData xml:id="d5">
      <inkml:trace xmlns:inkml="http://www.w3.org/2003/InkML" xml:id="stk5" contextRef="#ctx0" brushRef="#br0">5163 5135 0,'28'0'75,"0"0"-68,27 0 2,1-27 2,55 27-6,-56 0 5,56-28-4,0 28 6,28-56-7,-28 56 7,0-27-7,28-1 6,55 28-7,-83 0 8,0-28-8,84 28 8,55 0-11,-112 0 16,-82 0-14,-1 0 2,-27 0 4,0 0 8</inkml:trace>
    </iact:actionData>
  </iact:action>
  <iact:action type="add" startTime="14375">
    <iact:property name="dataType"/>
    <iact:actionData xml:id="d6">
      <inkml:trace xmlns:inkml="http://www.w3.org/2003/InkML" xml:id="stk6" contextRef="#ctx0" brushRef="#br0">34116 31673 0,'-28'-27'75,"1"-29"-64,-1 1-7,-28-29 8,1 57-6,-1-29 7,-27-27-8,55 55 5,-27-27-4,27 27 5,0 0-5,-27-28 5,27 1-5,0 27 4,-27-27-4,27 55 3,0-28-3,0 0-3,28 0 6,-27 1-1,-1-1 2,0 0-4,0-27 5,-55-29-5,55 57 5,-55-29-5,55 28 5,1 1-5,-57-57 5,29 29-3,27-1 2,0-55 3,0 83-10,1 1 3,-29-29 3,1 1-3,-1 27 3,1 0 6,27-27-10,-28 27 8,29 0 3,-1 0 2,0-27 21,28 27-11,0 0-12,-28 1-12,28-29 9,-27 28 4,27 0-2,0 1 6,0-1 1,0 0-6,-28 0 8,0-27-18</inkml:trace>
    </iact:actionData>
  </iact:action>
  <iact:action type="add" startTime="15768">
    <iact:property name="dataType"/>
    <iact:actionData xml:id="d7">
      <inkml:trace xmlns:inkml="http://www.w3.org/2003/InkML" xml:id="stk7" contextRef="#ctx0" brushRef="#br0">34255 31784 0,'-28'-27'83,"28"-57"-71,0 57-8,0-57 7,0 29-7,0-1 9,0 1-9,0-28 8,0 55-8,0-55 10,0 55-10,0-28 0,0 28 3,0-27 5,0-1 0,0 29-7,0-1 10,0 0-8,0-27-3,0-56 1,0 83 5,0-55-9,0 27 14,0 1-11,0-1 9,0 1-9,0 27 7,0 0-7,0-28 9,0 29 3,0-1 0,0 0 1,0 0-14,0 1 12,0-1-8,0 0 9,0 0-1,0 1-3,0-29 4,0 1-12,-28 55 8,28-56-9,0 1 11,-27 27-10,27 0 9,0 0-9,0 1 9,-28-1 4,0 0-13,28 0 8,0-27-3,0 27 7,0 0 0,0-55 1,0 55-2,-28-55-4,28 27 6,0 1-15,-27 55 13,27-111-12,-56-28 11,56 83-10,0-27 8,0 28-9,0-29 10,-28-27-9,28 56 8,0-1 5,0 112 48,0 27-57,0 0 4,0 1-8,0-1 4</inkml:trace>
    </iact:actionData>
  </iact:action>
  <iact:action type="add" startTime="17119">
    <iact:property name="dataType"/>
    <iact:actionData xml:id="d8">
      <inkml:trace xmlns:inkml="http://www.w3.org/2003/InkML" xml:id="stk8" contextRef="#ctx0" brushRef="#br0">34394 31840 0,'28'0'121,"27"0"-117,-27 0 4,27-83 5,29-1-7,-29-27 7,28 28 5,84-139-4,-112 139 1,29-1 6,27-82-4,-56 110 1,1-27-6,-28 0-6,83 0 4,-84 27 8,1 1 4,28-1-3,-29-27-15,57-28 14,-84 83-4,0 0-7,27-27 1,-27 27 4,28-28-2,0 56-5,-28-27 6,0-29-5,0 1 33,28-1-27,-28 1 19,0 27-27,27 28 8,-27-28-4,0-27 1,0 27 4,0 0-5,0 0 1,0-27-2,56-1 2,-56 28-2,0 1 3,0-1-3,28-28 3,-28 29-5,0-1 9,0 0-11,0 0 9,0 1 4,28-29-13,-28 1 16,0 27-3,55-55-11,-27 55 13,-28 0 36,28 0-13,-28 0-20,0 1-19,0-1 13,0 0-2,55-27 1,-27 27-10</inkml:trace>
    </iact:actionData>
  </iact:action>
  <iact:action type="add" startTime="19536">
    <iact:property name="dataType"/>
    <iact:actionData xml:id="d9">
      <inkml:trace xmlns:inkml="http://www.w3.org/2003/InkML" xml:id="stk9" contextRef="#ctx0" brushRef="#br0">31007 17516 0,'56'0'72,"-1"0"-56,28 0-7,1 0-1,-29 0 1,56 0-2,-55 0 3,-1 0-5,1 0 7,27 0-6,28 0 8,-83 0-1,27 0-10,-27 0 10,0 0 6,27 0-5,-27 0 3,0 0-14,0 0 10,27 0-9,-27 0 2,0 0 3,0 0-1,-1 0 0,1 0 0,0 0 1,0 0 13,-1 0-7,29 0 3,-28 0-7,-1 0-9,29 0 13,-28 0 5,27-28-11</inkml:trace>
    </iact:actionData>
  </iact:action>
  <iact:action type="add" startTime="22103">
    <iact:property name="dataType"/>
    <iact:actionData xml:id="d10">
      <inkml:trace xmlns:inkml="http://www.w3.org/2003/InkML" xml:id="stk10" contextRef="#ctx0" brushRef="#br0">7773 2359 0,'27'0'106,"57"0"-94,-1 0-7,0 0 6,28 0-7,28 0 9,-28 0-9,28 0 9,-28-55-10,-28 55 10,-27 0-9,55 0 8,-28 0-9,0 0 10,-55 0-10,55 0 11,-55 0-11,55 0 10,-55 0-5,28 0 2,-29 0-4,1 0 5,28 0 6,-29 0-11,1 0 8,28 0-1,-1 0 3,1 0-12,-28 0 11,-1 0 0,1 0-12,0 0 10,0 0 3</inkml:trace>
    </iact:actionData>
  </iact:action>
  <iact:action type="add" startTime="23984">
    <iact:property name="dataType"/>
    <iact:actionData xml:id="d11">
      <inkml:trace xmlns:inkml="http://www.w3.org/2003/InkML" xml:id="stk11" contextRef="#ctx0" brushRef="#br0">32090 27065 0,'0'-83'98,"0"0"-90,0 0 0,28 27 2,-1 0-4,-27 1 4,28-28-7,-28-1 14,28 57-5,-28-1-8,0-28 8,0 29 6,0-1-14,0 0 12,0-27-11,0 27 12,0-28-9,55-27-4,-55 55 8,0 0-8,28-55 9,0 28-4,-28-1 0,55 28 7,-55 1-10,0-29 3,0 28 15,28 1-13,-28-29-6,0 28 7,0-55-9,0 28 14,0 27-4,0-28-9,28-27 8,-28 27-8,0-27 9,0 55-4,0-27-1,0-1 8,0 29-13,0-29 2,0 28 6,0-27-5,0 27 3,0 0-3,0-27 11,0 27-7,0 0 7,0-27-14,0-56 10,0 55-9,-28 28 10,0-55-11,28 55 10,-27-27-7,-1-1 4,28-55-5,-28 28 8,0 28-10,28-29 14,-27 29-4,27 27 3,0 0 64,0 0-60,-28-27 0,28 27-5,0 0 50,0-27-41</inkml:trace>
    </iact:actionData>
  </iact:action>
  <iact:action type="add" startTime="26376">
    <iact:property name="dataType"/>
    <iact:actionData xml:id="d12">
      <inkml:trace xmlns:inkml="http://www.w3.org/2003/InkML" xml:id="stk12" contextRef="#ctx0" brushRef="#br0">35088 18876 0,'0'28'161,"55"-28"-152,56 0 4,-55 0-10,27 0 10,56 0-10,27 0 11,-27 0-10,0 0 1,0 0 5,-28 0-3,-28 0 2,-27 0-2,27 0 2,0-28-3,-55 28 5,0 0-5,0 0 21,27 0-10,1 0-1,-1 0-12,-27 0 25,0 0-26,-1 0 11,29 0-11,-28 0 3,27 0 9,-27 0-6,0-27 163</inkml:trace>
    </iact:actionData>
  </iact:action>
  <iact:action type="add" startTime="29840">
    <iact:property name="dataType"/>
    <iact:actionData xml:id="d13">
      <inkml:trace xmlns:inkml="http://www.w3.org/2003/InkML" xml:id="stk13" contextRef="#ctx0" brushRef="#br0">7717 3609 0,'28'0'90,"55"0"-85,-27 0 8,27 0-8,28 0 11,-28 0-13,28 0 16,0 0-11,-27 0-4,-57 0 7,84 0-7,-83 0 9,28 0-10,-1 0 10,-27 0-9,27 0 8,56 0-8,-27 27 8,-56-27-8,55 0 2,0 0 3,-55 0-1,27 28 1,-27-28-2,0 0 2,27 0 7,-27 0 2,0 0 18,27 0-23,-27 0 4,0 0-9,27 0 1,1 0 7,0 0-13,-29 0 10,1 0-10,28 0 3,-29 0 11</inkml:trace>
    </iact:actionData>
  </iact:action>
  <iact:action type="add" startTime="31616">
    <iact:property name="dataType"/>
    <iact:actionData xml:id="d14">
      <inkml:trace xmlns:inkml="http://www.w3.org/2003/InkML" xml:id="stk14" contextRef="#ctx0" brushRef="#br0">34061 26871 0,'0'-55'138,"0"-1"-125,0 28-9,55-55 9,-55 0-9,0 27 8,28-55-8,-28 56 8,28-29-7,27 1 0,-55 28 4,28-1 5,-28 0-13,28-27 9,-28 55-3,0-27-1,0-1 4,27-27 7,-27-28 0,0 83-13,0 1 8,28-57-8,0 57 9,-28-29-11,0 28 18,0 1-15,0-29 12,0 28-9,0 0-4,0-27 6,0 27-1,0-27 1,0 27 5,0-28-8,0 1 3,0-1-2,0-27-2,0 55 1,0-55 5,0 0-8,0-1 9,0 1-10,-28-28 10,28 83-9,0 1 9,0-57-9,0 57 1,0-29 4,0 28 7,0-27-13,0 27 10,0 0-4,0 1 0,0-1-1,0 0 6,-28 0 3,28 0 39</inkml:trace>
    </iact:actionData>
  </iact:action>
  <iact:action type="add" startTime="55136">
    <iact:property name="dataType"/>
    <iact:actionData xml:id="d15">
      <inkml:trace xmlns:inkml="http://www.w3.org/2003/InkML" xml:id="stk15" contextRef="#ctx0" brushRef="#br0">29036 14213 0,'0'55'75,"0"-27"-68,0 27 6,0 1-9,0 27 8,0-55-8,28 83 9,0-55-9,-28 55 8,0 0-9,28 0 4,-28-28 2,27 0-2,-27 28 2,0 0-2,0-55 2,0-1-3,0 1 5,0-28-5,28 27 5,0-27 0,0 0 15,83 27 77,-28-55-88,-55 0-3,55 28-6,-28-28 5,29 0-6,-29 0 9,-27 0 0,0 0-11,-1 0 11,1 0-11,0 0 10,28 0-10,-29 0 10,29 0-10,-1 0 10,-27 0-10,0 0 4,0 0 2,-1 0-3,1 0 4,0 0 7,0 0-11,27 0 21,-27 0 2,0 0 140,-28-28-162,0-55 5,0 55-8,0-55 14,27-56-14,-27 84 13,56-167-8,-56 194-5,28-83 8,-28 27-8,0 29 7,0 27-7,0-55 8,0 55-10,0 0 6,0-27 1,0-1 7,0 29-10,0-1 3,0 0-2,0 0 3,0 1-4,0-1 11,0-56 78,0 57-86,0-57-1,0 29 0,-28 27 0,0-55 0,28 27 2,0 29-4,0-1 20,0 0 60,-55 0-81,27 28 4,-28 0 7,29-27-7,-1 27 7,-28-28-5,1 28-5,-28 0 3,27 0-2,-27-28 3,55 28-4,-28 0 5,1 0-6,-1 0 6,1 0-7,-28 0 8,55 0-8,0 0 10,-27 0-10,27 0 58,0 0-54,-27 0 1,27 0-4,-55 0 6,55 0 13,0 0 39,0 0-34,1 0-12,-1 0 34,-28 0-28</inkml:trace>
    </iact:actionData>
  </iact:action>
</iact:actions>
</file>

<file path=ppt/ink/inkAction8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53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155.81395" units="1/cm"/>
          <inkml:channelProperty channel="Y" name="resolution" value="74.6114" units="1/cm"/>
          <inkml:channelProperty channel="T" name="resolution" value="1" units="1/dev"/>
        </inkml:channelProperties>
      </inkml:inkSource>
      <inkml:timestamp xml:id="ts0" timeString="2021-09-28T13:21:26.419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4375">
    <iact:property name="dataType"/>
    <iact:actionData xml:id="d0">
      <inkml:trace xmlns:inkml="http://www.w3.org/2003/InkML" xml:id="stk0" contextRef="#ctx0" brushRef="#br0">34088 31784 0,'-55'0'80,"27"-27"-66,0 27 10,1-56-19,-1 28 7,0 1-7,0-29 7,28 28-7,-27 1 7,-1 27-8,0-56 8,0-27-4,28 55 2,-27 0-4,27 1 4,-28-29-4,0 28 5,-27-55 8,55 55-4,0 0 0,-28-27-11,0 27 26,0-27-25,0-1 10,1 28-2,-1 1-9,28-29 1,-28 1 4,0 27-2,1 0 10,27 0-8,-28 28-5,28-55 8,-28-1-7,0 1 6,28 27-7,-55-55 10,27 27-9,0 28 8,1 28-9,27-27 7,-28-1 5,0 28 19,0-28-26,28 0 7,0 1-9,-27-1 0,-1-28 2,28 29-2,0-1 3,-56-28-3,56 1 3,-27 55-7,-1-56 6,-56 1 0,29-28 3,27 27-8,0 28 46,-249-277-45,249 277 6,28 0-4,-55-27-4,27 55 3,28-28-1,-28 0 21</inkml:trace>
    </iact:actionData>
  </iact:action>
  <iact:action type="add" startTime="6039">
    <iact:property name="dataType"/>
    <iact:actionData xml:id="d1">
      <inkml:trace xmlns:inkml="http://www.w3.org/2003/InkML" xml:id="stk1" contextRef="#ctx0" brushRef="#br0">4913 8272 0,'111'0'56,"0"28"-38,-83-28-12,139 28 4,55-28-4,-56 83 5,29-55-7,-1-1 8,0-27-8,56 28 9,-83 55-8,-28-83 7,-56 0-8,0 0 9,-55 0-11,55 0 6,-55 0 0,0 0 0,-1 0 49,1 0-49,0 0 2,55 0-4,56 0 4,-28 0-4,0 0 5,-28 0-6,-27 0 6,-28 0-6,-1 0 7</inkml:trace>
    </iact:actionData>
  </iact:action>
  <iact:action type="add" startTime="8110">
    <iact:property name="dataType"/>
    <iact:actionData xml:id="d2">
      <inkml:trace xmlns:inkml="http://www.w3.org/2003/InkML" xml:id="stk2" contextRef="#ctx0" brushRef="#br0">32145 27537 0,'-27'0'58,"-1"0"-44,28-27-10,0-29-1,0 0 7,0-27-3,0 0 2,-28 0 1,28-1-2,0-27-1,0 56 3,0-56-3,0 0 2,0 0-3,0 55 5,0 1-6,0-29 7,0-27-8,0 0 8,0 0 5,0 56-1,28-29-12,0 57 10,-28-29-7,27 56 1,-27-55 9,0-1-13,0 28-2,0-55 10,28 28-4,0 27 0,-28 0 0,0-27 1,0-1-3,28 1 5,-28 27-6,0-28 6,0 28-6,0 1 7,27-29-7,-27 28 7,28-55-11,0 55 14,-28 1-11,0-29 10,28-55 3,-28 83-1,0-138 0,0 55-14,0 0 3,0 27 7,0 1-4,0-28 0,27 28-4,-27 27 6,0-27-4,0 27 5,0-55-8,0 56 15,0 27-7</inkml:trace>
    </iact:actionData>
  </iact:action>
  <iact:action type="add" startTime="9679">
    <iact:property name="dataType"/>
    <iact:actionData xml:id="d3">
      <inkml:trace xmlns:inkml="http://www.w3.org/2003/InkML" xml:id="stk3" contextRef="#ctx0" brushRef="#br0">5330 9466 0,'111'0'48,"28"0"-38,27 0-6,-27 0 7,0 0-5,-28 0 3,0 0-2,-56 0 3,56 0-3,0 0 3,-55 0-3,55 0 0,-28 0 0,28 0 5,-27 0-8,54 0 9,-27 0-9,28 0 9,-28 0-9,-83 0 9,55 0-9,-27 0 8,-28 0-11,-1 0 15,1 0-12,0 0 0</inkml:trace>
    </iact:actionData>
  </iact:action>
  <iact:action type="add" startTime="12063">
    <iact:property name="dataType"/>
    <iact:actionData xml:id="d4">
      <inkml:trace xmlns:inkml="http://www.w3.org/2003/InkML" xml:id="stk4" contextRef="#ctx0" brushRef="#br0">34449 31673 0,'-27'0'8,"-1"0"49,28-27-47,0-57-4,0-54 4,0 54-4,0-54 5,0 26-5,0-54 5,0 55-6,0-28 6,0 28-7,0 0 9,0 28-9,0-1 8,0-27-8,0 56 0,0-28 6,0 55 5,0-28-10,0 1 7,0-1-8,0 29 1,0-1 5,0-28 12,0 29-8,0-1 33,0-28-12</inkml:trace>
    </iact:actionData>
  </iact:action>
  <iact:action type="add" startTime="13573">
    <iact:property name="dataType"/>
    <iact:actionData xml:id="d5">
      <inkml:trace xmlns:inkml="http://www.w3.org/2003/InkML" xml:id="stk5" contextRef="#ctx0" brushRef="#br0">5441 10798 0,'28'0'52,"-1"0"-37,29 0-8,-1 0 10,29 0-7,-57 0-4,84 28 4,56 28-4,83 27 7,-56-55-7,56 83 4,-83-84-5,-29 1 6,29 55-5,-112-83 4,-27 0-6</inkml:trace>
    </iact:actionData>
  </iact:action>
  <iact:action type="add" startTime="14982">
    <iact:property name="dataType"/>
    <iact:actionData xml:id="d6">
      <inkml:trace xmlns:inkml="http://www.w3.org/2003/InkML" xml:id="stk6" contextRef="#ctx0" brushRef="#br0">34255 27010 0,'0'-83'98,"0"55"-86,0-83-8,0 0 2,0 27 4,0 29 3,0-112-9,0 56 8,28 28-8,-28 0 8,0-28-8,27-28 9,-27 28-9,0 0 2,0 28 3,0-28-1,0 27 2,0-27-5,0 28 5,0 0-4,0-1 4,0 29-4,-27-56 5,27 83-6,0 0 6,0-27-6,0 27 7,0-27-8,0 27 8,0 0-7,0-28 23,0 29-24,0-1 10,0-28 10,0 29-6,0-1-10,0-55 9,0-1-1,0 57-10,0-1 5,0-55-6,0 55 9,0-28-1,0 29 5,-28-1-14,28 0 8,0 0-3,-28-27 15,-27-29-19</inkml:trace>
    </iact:actionData>
  </iact:action>
  <iact:action type="add" startTime="16279">
    <iact:property name="dataType"/>
    <iact:actionData xml:id="d7">
      <inkml:trace xmlns:inkml="http://www.w3.org/2003/InkML" xml:id="stk7" contextRef="#ctx0" brushRef="#br0">5191 12464 0,'0'-28'35,"56"28"-31,27 0 5,28 0-2,-56 0 11,-27 0-9,28 0-2,27 0 2,-55 0-2,-1 0 3,57 0-4,-29-55 9,1 55-3,55-28-8,-56 28 8,56 0-8,28-28 3,28 0 3,-29 28 3,29-55-10,-84 55 3,-55 0 2,0-28 8,27 28 0,-27 0 26,0 0-35,55 0 2,-55 0 31,27 0-21</inkml:trace>
    </iact:actionData>
  </iact:action>
  <iact:action type="add" startTime="17646">
    <iact:property name="dataType"/>
    <iact:actionData xml:id="d8">
      <inkml:trace xmlns:inkml="http://www.w3.org/2003/InkML" xml:id="stk8" contextRef="#ctx0" brushRef="#br0">34671 31757 0,'56'0'66,"-28"-56"-50,27 1-11,1-56 7,-1 55-6,1-27 6,27-28-10,-27 0 2,27 27 8,-28-27-6,84-55 5,-83 83 3,-1-28-13,1 55 15,27-27-11,-55 55 8,27-27-12,-55 27 6,28-28 3,0 28-4,27-27 17,-27 27-6,-28-27-13,28-1 12,27 1-2,-27 55-7,-28-28 3,28-28-4,-28 29 11,0-1-7,28 0-5,-1 28 7,-27-28-7,0 1 7,0-1 4,0-55 0,0-1 1,28 29-13,-28-1 10,28 1-6,-28 27-1,0-28 2,55 1 0,-55-1 5,0 29-5,0-1 6,0-28 67</inkml:trace>
    </iact:actionData>
  </iact:action>
  <iact:action type="add" startTime="19455">
    <iact:property name="dataType"/>
    <iact:actionData xml:id="d9">
      <inkml:trace xmlns:inkml="http://www.w3.org/2003/InkML" xml:id="stk9" contextRef="#ctx0" brushRef="#br0">5135 13963 0,'56'0'18,"-28"0"29,0 0-30,-1 0-6,1 0-6,28 0 6,-1 0-6,1 0 7,27 0-9,-55 0 10,83 0-8,-84 0 7,29 0-9,-1 0 10,1 0-10,-28 0 11,55 0-10,-55 0 1,0 0 4,55 0-2,-55 0 2,-1 0-2,1 0 3,0 0-4,0 0 5,27 0 26,-27 0-21,0 0 39,27 0-22,-27 0 15,0 0-34,-1 0 20,1 0-20,0 0 4,0 0-4,-1 0 13</inkml:trace>
    </iact:actionData>
  </iact:action>
  <iact:action type="add" startTime="27742">
    <iact:property name="dataType"/>
    <iact:actionData xml:id="d10">
      <inkml:trace xmlns:inkml="http://www.w3.org/2003/InkML" xml:id="stk10" contextRef="#ctx0" brushRef="#br0">3165 833 0,'0'-28'26,"-56"0"-18,28 28 7,-27-28-6,27 28 7,0 0-6,0 0-4,1-27 4,-1 27-5,-28 0 8,1 0-9,27 0 7,-27 0-6,27 0 8,0 0-9,0 0 10,1 0 0,-1 0 3,0 27 73,-27 29-80,55-1 3,0 1-5,0 27 4,0-55-8,0 83 8,0-28-8,0-55 10,0 139-10,0-112 9,0 28-9,0 28 0,0 28 4,0-28 2,0 0-2,0-55-2,0 55 2,0 0 0,0-56 2,0 1-2,0 55 1,0-56-1,0 29 0,0-57-4,0 57 9,0-1-9,0-27 9,0 55-9,0-56 8,0 56-8,0-83 9,0 83-9,0 0 9,0 0-10,-28-28 2,28-27 5,0 55 8,-28-28-13,28 28 0,0 0 32,0 0-33,-28-55 1,1-28 10,27-1 32,0 1 1,0 0-32,0 27-9,0-27 2,0 28-1,0-1 1,0 28-3,0-55 13,0 55-10,0-27-3,0-28 8,0-1-3,0 1 11,0 0 43,83-28-50,-55 0-7,55 0 9,-55 0-8,55 0-3,28 83 4,-28-83-3,28 0 3,0 0-4,-83 0 4,55 0-5,-55 0 9,0 0-8</inkml:trace>
    </iact:actionData>
  </iact:action>
</iact:actions>
</file>

<file path=ppt/ink/inkAction9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53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155.81395" units="1/cm"/>
          <inkml:channelProperty channel="Y" name="resolution" value="74.6114" units="1/cm"/>
          <inkml:channelProperty channel="T" name="resolution" value="1" units="1/dev"/>
        </inkml:channelProperties>
      </inkml:inkSource>
      <inkml:timestamp xml:id="ts0" timeString="2021-09-28T13:23:23.860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act:action type="add" startTime="14365">
    <iact:property name="dataType"/>
    <iact:actionData xml:id="d0">
      <inkml:trace xmlns:inkml="http://www.w3.org/2003/InkML" xml:id="stk0" contextRef="#ctx0" brushRef="#br0">33922 32090 0,'-28'0'271,"-83"-28"-267,83 0 10,1 1-2,-1 27-5,0-56 1,0 1-3,1 27 6,-29-28 7,28 28 2,28-27 10,0-1-14,-28 29 2,1-29 6,-1 28-14,28 1 4,0-1-8,-28 0 5,0-55 6,28 55-11,-55 0 5,55 1-6,0-1 6,-28-28 6,28 29-15,-28-29 12,-27-27 3,27 27-12,28 28 6,0-27-8,-28 27 10,28-27-9,-55-1 11,27 1-11,0 27 8,1-83-7,-1 28 6,-28 27-6,56-55-2,-27 55 8,-29-27-5,0 28 5,29-29-5,-29 1 5,1 0-7,27 0 9,-28-1-8,1 1 6,27 55-6,-27-83 6,55 83-7,0-27 8,-28 27-8,0-27 7,28-1-8,-28 1 12,1 55-12,-1-56 10,28 1-9,-28 55 9,28-56-4,-55 1 0,27 27-3,28 0 9,-28 0-6,-55-55-1,55 55 37,-55-111-40,55 112 9,28-1 0,0 0-11,-56-27 10,29 55-10,-1-56 12,28 28-12,-28 28 2,-27-55 4,55 27-2,-28 28 2,0-83-2,-27 55 8,55 0-4,-56 28 6,28-28-12,28 1 11,-27-1-2,-1 28 1,-28-111 247,56 83-255,-27-27 8,-1-29-8,28 29 3,0 27-3,0-27 2,-56-1-3,28 1 10,28 27 0,0 0-4,-27 0-7,27 1 6,0-1-7,0 0 9,0-28 3,0 29 0,-56-29-12,56 28 1,0 1 4,0-57 0,-28 57 0,28-1-4,0-55 7,0 27-5,0-27 1,-27 83-1,27-83 1,0 55 0,0 0 3,0-55-6,0-1 11,0 57-4,0-1-8,-56-55 8,56 55-8,0-55 9,-28 27-10,28-27 10,0 55-10,0-27 10,0 27-9,0-56 9,0 57-10,0-1 4,0-28 2,-27 29-2,27-1 4,0-28-6,0 29 5,0-1 6,0-55-10,0-1 11,0 57-7,0-57 8,0 57-15,0-1 44,0-194-43,0 138 9,0 57-9,0-29 0,0 1 4,0-1 8,0 1-10,0-1 12,0 28-8,0 1-4,0-57 5,0 57 5,0-29-10,0 0 9,0 1-3,0 27 4,0 0-12,0-27 9,0 27-10,0-27 11,0 27-11,0-28 10,0 1-10,0-1 5,0-27 0,0 55-1,0-55 2,0 27-2,0 29 3,0-29-4,0-27 4,0 55 7,0-55-14,0 55 14,0 0 13</inkml:trace>
    </iact:actionData>
  </iact:action>
  <iact:action type="add" startTime="19381">
    <iact:property name="dataType"/>
    <iact:actionData xml:id="d1">
      <inkml:trace xmlns:inkml="http://www.w3.org/2003/InkML" xml:id="stk1" contextRef="#ctx0" brushRef="#br0">34422 31896 0,'0'-28'395,"0"-28"-325,0 28 5,0 1-60,0-1-6,0 0 4,0 0-1,0 1 5,0-1-12,0-28 8,0 1 5,0 27-4,0 0 3,0-27-14,0 27 10,0 0-10,0-27 4,0 27 6,0 0 6,0 1-9,0-1 6,0 0-13,0 0 16,0 0-8,0 1-6,0-1 7,0-28 5,0 29-14,0-57 12,0 57 1,0-57-7,0 57-1,0-1-1,0-28 2,0 29-2,0-1 7,0 0-10,0 0 36,0-166-36,0 166 10,0-27-9,0-29 6,0 57 6,0-29-13,0 1 9,0-1-10,27-27 10,1 27-5,-28-55 17,0 84-18,0-57 5,28 29-5,-28-29 2,0 57-2,0-29 2,0 1-2,28-1 3,-28 28-5,0-27 7,0 27-8,55-83 8,-55 56-8,0 27 8,0-28-8,28 1 10,-28-56-10,0 83 7,28-28-7,-28 29 1,0-1 3,0-28 9,0 1-14,0-1 12,0 1-9,0-1 12,0 29-9,0-1 8,0-28 0,0 28-12,0 1 6,0-1-6,0 0 6,0 0-7,0-27 9,0 27-9,0 0 9,0 1-10,0-1 10,0-28-10,0-27 10,0 55-3,0-27-2,0-1 0,-28-27 8,28 55-7,0-27-2,-28-29 4,28 1 10,0 55-4,0-55-6,0 55 5,0-55-12,0 55 12,0-27-2,0 27-11,0 0 9,0 1-8,0-29 9,0-27-10,0 55 12,0 0-12,0-55 2,-28 0 4,28-1 8,-27 1-11,-1 55 4,28-55-5,0 55 7,0 1-8,0-29 8,0 28-9,0-27 12,-28 27-12,28-28 11,0 29-11,0-29 10,0 28-10,-28-27 10,28-1-10,0 29 10,-27-29-10,27 28 4,0-55 2,0 0-2,-56 0 2,56 55-2,0-55 3,0-1-3,0 29 2,0-29-3,0-27 10,0 28-12,0 0 36,0-28-36,0 55-1,0 29 7,0-1 7,0-28-14,0 28 27,0 1-27,0-1 10,0 0-9,0 0 10,0 1-8,0-1 4,0 0-5,0 0 7,0-27 6,0 27-14,0 0 8,0-27-8,0-1 8,0-27 5,0 55-13,0 1 8,0-29-8,0 28 1,0 0 4,0 1 7,0-1 50,0 0-31,28 0 74,0 28-95,-1 0-5</inkml:trace>
    </iact:actionData>
  </iact:action>
</iact:action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86ABDA-CC92-4779-B84B-C866E21E52CE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1C9508-C7CA-4801-92BA-79BE1DC59D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94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0780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0837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33581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2849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57138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66111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6778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9647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26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08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9059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5245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9247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95729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u="sng" dirty="0"/>
              <a:t>DIRECT</a:t>
            </a:r>
          </a:p>
          <a:p>
            <a:r>
              <a:rPr lang="en-GB" b="1" u="sng" dirty="0"/>
              <a:t>5</a:t>
            </a:r>
          </a:p>
          <a:p>
            <a:r>
              <a:rPr lang="en-GB" b="0" u="none" dirty="0"/>
              <a:t>12a, 41a</a:t>
            </a:r>
          </a:p>
          <a:p>
            <a:r>
              <a:rPr lang="en-GB" b="0" u="none" dirty="0"/>
              <a:t>9a, 70g, 70b</a:t>
            </a:r>
          </a:p>
          <a:p>
            <a:r>
              <a:rPr lang="en-GB" b="0" u="none" dirty="0"/>
              <a:t>13a, 74a, 70g</a:t>
            </a:r>
          </a:p>
          <a:p>
            <a:r>
              <a:rPr lang="en-GB" b="0" u="none" dirty="0"/>
              <a:t>13a, 72a, 73b, 70b</a:t>
            </a:r>
          </a:p>
          <a:p>
            <a:r>
              <a:rPr lang="en-GB" b="0" u="none" dirty="0"/>
              <a:t>13a, 43a, 41a</a:t>
            </a:r>
          </a:p>
          <a:p>
            <a:r>
              <a:rPr lang="en-GB" b="0" u="none" dirty="0"/>
              <a:t>13a, 43a</a:t>
            </a:r>
          </a:p>
          <a:p>
            <a:r>
              <a:rPr lang="en-GB" b="0" u="none" dirty="0"/>
              <a:t>46a, 43a</a:t>
            </a:r>
          </a:p>
          <a:p>
            <a:r>
              <a:rPr lang="en-GB" b="0" u="none" dirty="0"/>
              <a:t>46a, 42c</a:t>
            </a:r>
          </a:p>
          <a:p>
            <a:r>
              <a:rPr lang="en-GB" b="0" u="none" dirty="0"/>
              <a:t>46a, 45a</a:t>
            </a:r>
          </a:p>
          <a:p>
            <a:r>
              <a:rPr lang="en-GB" b="0" u="none" dirty="0"/>
              <a:t>46a, 44a</a:t>
            </a:r>
          </a:p>
          <a:p>
            <a:r>
              <a:rPr lang="en-GB" b="0" u="none" dirty="0"/>
              <a:t>5a, 44a</a:t>
            </a:r>
          </a:p>
          <a:p>
            <a:endParaRPr lang="en-GB" b="1" u="sng" dirty="0"/>
          </a:p>
          <a:p>
            <a:r>
              <a:rPr lang="en-GB" b="1" u="sng" dirty="0"/>
              <a:t>INDIRECT</a:t>
            </a:r>
          </a:p>
          <a:p>
            <a:r>
              <a:rPr lang="en-GB" b="1" u="sng" dirty="0"/>
              <a:t>5</a:t>
            </a:r>
          </a:p>
          <a:p>
            <a:r>
              <a:rPr lang="en-GB" dirty="0"/>
              <a:t>9a: 70b</a:t>
            </a:r>
          </a:p>
          <a:p>
            <a:r>
              <a:rPr lang="en-GB" dirty="0"/>
              <a:t>13a: 70g, 70b, 73b, 41a</a:t>
            </a:r>
          </a:p>
          <a:p>
            <a:r>
              <a:rPr lang="en-GB" dirty="0"/>
              <a:t>74a: 70b</a:t>
            </a:r>
          </a:p>
          <a:p>
            <a:r>
              <a:rPr lang="en-GB" dirty="0"/>
              <a:t>72a: 70b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1C9508-C7CA-4801-92BA-79BE1DC59D84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855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995312"/>
            <a:ext cx="13817600" cy="4244622"/>
          </a:xfrm>
        </p:spPr>
        <p:txBody>
          <a:bodyPr anchor="b"/>
          <a:lstStyle>
            <a:lvl1pPr algn="ctr">
              <a:defRPr sz="10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00" y="6403623"/>
            <a:ext cx="12192000" cy="2943577"/>
          </a:xfrm>
        </p:spPr>
        <p:txBody>
          <a:bodyPr/>
          <a:lstStyle>
            <a:lvl1pPr marL="0" indent="0" algn="ctr">
              <a:buNone/>
              <a:defRPr sz="4267"/>
            </a:lvl1pPr>
            <a:lvl2pPr marL="812810" indent="0" algn="ctr">
              <a:buNone/>
              <a:defRPr sz="3556"/>
            </a:lvl2pPr>
            <a:lvl3pPr marL="1625620" indent="0" algn="ctr">
              <a:buNone/>
              <a:defRPr sz="3200"/>
            </a:lvl3pPr>
            <a:lvl4pPr marL="2438430" indent="0" algn="ctr">
              <a:buNone/>
              <a:defRPr sz="2844"/>
            </a:lvl4pPr>
            <a:lvl5pPr marL="3251241" indent="0" algn="ctr">
              <a:buNone/>
              <a:defRPr sz="2844"/>
            </a:lvl5pPr>
            <a:lvl6pPr marL="4064051" indent="0" algn="ctr">
              <a:buNone/>
              <a:defRPr sz="2844"/>
            </a:lvl6pPr>
            <a:lvl7pPr marL="4876861" indent="0" algn="ctr">
              <a:buNone/>
              <a:defRPr sz="2844"/>
            </a:lvl7pPr>
            <a:lvl8pPr marL="5689671" indent="0" algn="ctr">
              <a:buNone/>
              <a:defRPr sz="2844"/>
            </a:lvl8pPr>
            <a:lvl9pPr marL="6502481" indent="0" algn="ctr">
              <a:buNone/>
              <a:defRPr sz="284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4514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2543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3201" y="649111"/>
            <a:ext cx="3505200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1" y="649111"/>
            <a:ext cx="10312400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258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280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134" y="3039537"/>
            <a:ext cx="14020800" cy="5071532"/>
          </a:xfrm>
        </p:spPr>
        <p:txBody>
          <a:bodyPr anchor="b"/>
          <a:lstStyle>
            <a:lvl1pPr>
              <a:defRPr sz="106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134" y="8159048"/>
            <a:ext cx="14020800" cy="2666999"/>
          </a:xfrm>
        </p:spPr>
        <p:txBody>
          <a:bodyPr/>
          <a:lstStyle>
            <a:lvl1pPr marL="0" indent="0">
              <a:buNone/>
              <a:defRPr sz="4267">
                <a:solidFill>
                  <a:schemeClr val="tx1"/>
                </a:solidFill>
              </a:defRPr>
            </a:lvl1pPr>
            <a:lvl2pPr marL="812810" indent="0">
              <a:buNone/>
              <a:defRPr sz="3556">
                <a:solidFill>
                  <a:schemeClr val="tx1">
                    <a:tint val="75000"/>
                  </a:schemeClr>
                </a:solidFill>
              </a:defRPr>
            </a:lvl2pPr>
            <a:lvl3pPr marL="16256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4384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4pPr>
            <a:lvl5pPr marL="325124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5pPr>
            <a:lvl6pPr marL="406405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6pPr>
            <a:lvl7pPr marL="487686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7pPr>
            <a:lvl8pPr marL="568967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8pPr>
            <a:lvl9pPr marL="650248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2510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3245556"/>
            <a:ext cx="690880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3245556"/>
            <a:ext cx="690880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676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649114"/>
            <a:ext cx="14020800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719" y="2988734"/>
            <a:ext cx="6877049" cy="1464732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719" y="4453467"/>
            <a:ext cx="6877049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29601" y="2988734"/>
            <a:ext cx="6910917" cy="1464732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29601" y="4453467"/>
            <a:ext cx="6910917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7723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232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449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812800"/>
            <a:ext cx="5242983" cy="284480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0917" y="1755425"/>
            <a:ext cx="8229600" cy="8664222"/>
          </a:xfrm>
        </p:spPr>
        <p:txBody>
          <a:bodyPr/>
          <a:lstStyle>
            <a:lvl1pPr>
              <a:defRPr sz="5689"/>
            </a:lvl1pPr>
            <a:lvl2pPr>
              <a:defRPr sz="4978"/>
            </a:lvl2pPr>
            <a:lvl3pPr>
              <a:defRPr sz="4267"/>
            </a:lvl3pPr>
            <a:lvl4pPr>
              <a:defRPr sz="3556"/>
            </a:lvl4pPr>
            <a:lvl5pPr>
              <a:defRPr sz="3556"/>
            </a:lvl5pPr>
            <a:lvl6pPr>
              <a:defRPr sz="3556"/>
            </a:lvl6pPr>
            <a:lvl7pPr>
              <a:defRPr sz="3556"/>
            </a:lvl7pPr>
            <a:lvl8pPr>
              <a:defRPr sz="3556"/>
            </a:lvl8pPr>
            <a:lvl9pPr>
              <a:defRPr sz="355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7" y="3657600"/>
            <a:ext cx="5242983" cy="6776156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559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812800"/>
            <a:ext cx="5242983" cy="284480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0917" y="1755425"/>
            <a:ext cx="8229600" cy="8664222"/>
          </a:xfrm>
        </p:spPr>
        <p:txBody>
          <a:bodyPr anchor="t"/>
          <a:lstStyle>
            <a:lvl1pPr marL="0" indent="0">
              <a:buNone/>
              <a:defRPr sz="5689"/>
            </a:lvl1pPr>
            <a:lvl2pPr marL="812810" indent="0">
              <a:buNone/>
              <a:defRPr sz="4978"/>
            </a:lvl2pPr>
            <a:lvl3pPr marL="1625620" indent="0">
              <a:buNone/>
              <a:defRPr sz="4267"/>
            </a:lvl3pPr>
            <a:lvl4pPr marL="2438430" indent="0">
              <a:buNone/>
              <a:defRPr sz="3556"/>
            </a:lvl4pPr>
            <a:lvl5pPr marL="3251241" indent="0">
              <a:buNone/>
              <a:defRPr sz="3556"/>
            </a:lvl5pPr>
            <a:lvl6pPr marL="4064051" indent="0">
              <a:buNone/>
              <a:defRPr sz="3556"/>
            </a:lvl6pPr>
            <a:lvl7pPr marL="4876861" indent="0">
              <a:buNone/>
              <a:defRPr sz="3556"/>
            </a:lvl7pPr>
            <a:lvl8pPr marL="5689671" indent="0">
              <a:buNone/>
              <a:defRPr sz="3556"/>
            </a:lvl8pPr>
            <a:lvl9pPr marL="6502481" indent="0">
              <a:buNone/>
              <a:defRPr sz="355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7" y="3657600"/>
            <a:ext cx="5242983" cy="6776156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4890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600" y="649114"/>
            <a:ext cx="1402080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600" y="3245556"/>
            <a:ext cx="1402080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600" y="11300181"/>
            <a:ext cx="36576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BB927-27F2-47B3-9CD6-D910271A6EB4}" type="datetimeFigureOut">
              <a:rPr lang="en-GB" smtClean="0"/>
              <a:t>04/11/2021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4800" y="11300181"/>
            <a:ext cx="54864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0800" y="11300181"/>
            <a:ext cx="36576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01FE5-3794-406C-B835-C9D9506462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52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625620" rtl="0" eaLnBrk="1" latinLnBrk="0" hangingPunct="1">
        <a:lnSpc>
          <a:spcPct val="90000"/>
        </a:lnSpc>
        <a:spcBef>
          <a:spcPct val="0"/>
        </a:spcBef>
        <a:buNone/>
        <a:defRPr sz="78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6405" indent="-406405" algn="l" defTabSz="1625620" rtl="0" eaLnBrk="1" latinLnBrk="0" hangingPunct="1">
        <a:lnSpc>
          <a:spcPct val="90000"/>
        </a:lnSpc>
        <a:spcBef>
          <a:spcPts val="1778"/>
        </a:spcBef>
        <a:buFont typeface="Arial" panose="020B0604020202020204" pitchFamily="34" charset="0"/>
        <a:buChar char="•"/>
        <a:defRPr sz="4978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5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2pPr>
      <a:lvl3pPr marL="2032025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556" kern="1200">
          <a:solidFill>
            <a:schemeClr val="tx1"/>
          </a:solidFill>
          <a:latin typeface="+mn-lt"/>
          <a:ea typeface="+mn-ea"/>
          <a:cs typeface="+mn-cs"/>
        </a:defRPr>
      </a:lvl3pPr>
      <a:lvl4pPr marL="284483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4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47045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528326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609607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908886" indent="-406405" algn="l" defTabSz="162562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281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562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38430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124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405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7686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8967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2481" algn="l" defTabSz="162562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9.png"/><Relationship Id="rId5" Type="http://schemas.microsoft.com/office/2011/relationships/inkAction" Target="../ink/inkAction5.xml"/><Relationship Id="rId4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0.png"/><Relationship Id="rId5" Type="http://schemas.microsoft.com/office/2011/relationships/inkAction" Target="../ink/inkAction6.xml"/><Relationship Id="rId4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microsoft.com/office/2011/relationships/inkAction" Target="../ink/inkAction7.xml"/><Relationship Id="rId5" Type="http://schemas.openxmlformats.org/officeDocument/2006/relationships/image" Target="../media/image5.emf"/><Relationship Id="rId4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microsoft.com/office/2011/relationships/inkAction" Target="../ink/inkAction8.xml"/><Relationship Id="rId5" Type="http://schemas.openxmlformats.org/officeDocument/2006/relationships/image" Target="../media/image5.emf"/><Relationship Id="rId4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14.png"/><Relationship Id="rId5" Type="http://schemas.microsoft.com/office/2011/relationships/inkAction" Target="../ink/inkAction9.xml"/><Relationship Id="rId4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15.png"/><Relationship Id="rId5" Type="http://schemas.microsoft.com/office/2011/relationships/inkAction" Target="../ink/inkAction10.xml"/><Relationship Id="rId4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16.png"/><Relationship Id="rId5" Type="http://schemas.microsoft.com/office/2011/relationships/inkAction" Target="../ink/inkAction11.xml"/><Relationship Id="rId4" Type="http://schemas.openxmlformats.org/officeDocument/2006/relationships/notesSlide" Target="../notesSlides/notesSlide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microsoft.com/office/2011/relationships/inkAction" Target="../ink/inkAction12.xml"/><Relationship Id="rId5" Type="http://schemas.openxmlformats.org/officeDocument/2006/relationships/image" Target="../media/image6.emf"/><Relationship Id="rId4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3.png"/><Relationship Id="rId5" Type="http://schemas.openxmlformats.org/officeDocument/2006/relationships/image" Target="../media/image7.emf"/><Relationship Id="rId4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microsoft.com/office/2011/relationships/inkAction" Target="../ink/inkAction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4.emf"/><Relationship Id="rId5" Type="http://schemas.openxmlformats.org/officeDocument/2006/relationships/customXml" Target="../ink/ink1.xml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6.png"/><Relationship Id="rId5" Type="http://schemas.microsoft.com/office/2011/relationships/inkAction" Target="../ink/inkAction2.xml"/><Relationship Id="rId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7.png"/><Relationship Id="rId5" Type="http://schemas.microsoft.com/office/2011/relationships/inkAction" Target="../ink/inkAction3.xml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8.png"/><Relationship Id="rId5" Type="http://schemas.microsoft.com/office/2011/relationships/inkAction" Target="../ink/inkAction4.xml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E30EB9-B221-418F-B0A3-3FBD9380963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972"/>
          <a:stretch/>
        </p:blipFill>
        <p:spPr>
          <a:xfrm>
            <a:off x="0" y="0"/>
            <a:ext cx="16256000" cy="92422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F8CEEE8-9479-4160-AD7D-B1CBF36F0D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2674" b="68764"/>
          <a:stretch/>
        </p:blipFill>
        <p:spPr>
          <a:xfrm>
            <a:off x="7200459" y="9413862"/>
            <a:ext cx="5396189" cy="14346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D93E58-E6A2-476B-A4BC-AE1360B386E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4485"/>
          <a:stretch/>
        </p:blipFill>
        <p:spPr>
          <a:xfrm>
            <a:off x="112983" y="11020097"/>
            <a:ext cx="8015017" cy="11719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F48459-E9BE-4A87-BAB7-C5A0228141B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4096" r="58966" b="34668"/>
          <a:stretch/>
        </p:blipFill>
        <p:spPr>
          <a:xfrm>
            <a:off x="12476652" y="10757337"/>
            <a:ext cx="3288865" cy="1434662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D09FEA7C-AAB4-4E96-AC5A-FBA7C7E8D8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6827D9-2FDB-4EDB-B485-68DCFC8FC058}"/>
              </a:ext>
            </a:extLst>
          </p:cNvPr>
          <p:cNvSpPr txBox="1"/>
          <p:nvPr/>
        </p:nvSpPr>
        <p:spPr>
          <a:xfrm>
            <a:off x="112983" y="3840810"/>
            <a:ext cx="6112638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rgbClr val="D39293"/>
                </a:solidFill>
              </a:rPr>
              <a:t>Video Tutorial - Part 1</a:t>
            </a:r>
          </a:p>
        </p:txBody>
      </p:sp>
    </p:spTree>
    <p:extLst>
      <p:ext uri="{BB962C8B-B14F-4D97-AF65-F5344CB8AC3E}">
        <p14:creationId xmlns:p14="http://schemas.microsoft.com/office/powerpoint/2010/main" val="266480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992"/>
    </mc:Choice>
    <mc:Fallback>
      <p:transition spd="slow" advTm="259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B4987D00-FD7F-4B67-B871-E63813F3BC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4885"/>
              </p:ext>
            </p:extLst>
          </p:nvPr>
        </p:nvGraphicFramePr>
        <p:xfrm>
          <a:off x="1338259" y="60439"/>
          <a:ext cx="4367759" cy="1981200"/>
        </p:xfrm>
        <a:graphic>
          <a:graphicData uri="http://schemas.openxmlformats.org/drawingml/2006/table">
            <a:tbl>
              <a:tblPr/>
              <a:tblGrid>
                <a:gridCol w="875435">
                  <a:extLst>
                    <a:ext uri="{9D8B030D-6E8A-4147-A177-3AD203B41FA5}">
                      <a16:colId xmlns:a16="http://schemas.microsoft.com/office/drawing/2014/main" val="3673291505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42047704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71866833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2798599049"/>
                    </a:ext>
                  </a:extLst>
                </a:gridCol>
                <a:gridCol w="1035459">
                  <a:extLst>
                    <a:ext uri="{9D8B030D-6E8A-4147-A177-3AD203B41FA5}">
                      <a16:colId xmlns:a16="http://schemas.microsoft.com/office/drawing/2014/main" val="3525015409"/>
                    </a:ext>
                  </a:extLst>
                </a:gridCol>
              </a:tblGrid>
              <a:tr h="36576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3446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8574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81519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509896"/>
                  </a:ext>
                </a:extLst>
              </a:tr>
            </a:tbl>
          </a:graphicData>
        </a:graphic>
      </p:graphicFrame>
      <p:grpSp>
        <p:nvGrpSpPr>
          <p:cNvPr id="59" name="Group 58">
            <a:extLst>
              <a:ext uri="{FF2B5EF4-FFF2-40B4-BE49-F238E27FC236}">
                <a16:creationId xmlns:a16="http://schemas.microsoft.com/office/drawing/2014/main" id="{33D66CBE-8887-46A5-9B22-7D7850BAC5D0}"/>
              </a:ext>
            </a:extLst>
          </p:cNvPr>
          <p:cNvGrpSpPr/>
          <p:nvPr/>
        </p:nvGrpSpPr>
        <p:grpSpPr>
          <a:xfrm>
            <a:off x="11177849" y="7921074"/>
            <a:ext cx="2195147" cy="4100578"/>
            <a:chOff x="6678315" y="7720028"/>
            <a:chExt cx="2195147" cy="4100578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F14CBD1-B18E-4A1D-908F-D7E29F7583E0}"/>
                </a:ext>
              </a:extLst>
            </p:cNvPr>
            <p:cNvSpPr txBox="1"/>
            <p:nvPr/>
          </p:nvSpPr>
          <p:spPr>
            <a:xfrm>
              <a:off x="7445707" y="9630169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/>
              </a:lvl1pPr>
            </a:lstStyle>
            <a:p>
              <a:r>
                <a:rPr lang="en-GB" dirty="0"/>
                <a:t>74a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8F589239-29A6-4D17-89FD-BE555EB7EE6A}"/>
                </a:ext>
              </a:extLst>
            </p:cNvPr>
            <p:cNvSpPr txBox="1"/>
            <p:nvPr/>
          </p:nvSpPr>
          <p:spPr>
            <a:xfrm>
              <a:off x="7455825" y="11358941"/>
              <a:ext cx="815459" cy="461665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13a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6B854EA-1E7D-472B-A994-D54B982D2276}"/>
                </a:ext>
              </a:extLst>
            </p:cNvPr>
            <p:cNvSpPr txBox="1"/>
            <p:nvPr/>
          </p:nvSpPr>
          <p:spPr>
            <a:xfrm>
              <a:off x="6678316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43a</a:t>
              </a:r>
            </a:p>
          </p:txBody>
        </p: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D363844C-8ED1-4542-BCD0-17C436341249}"/>
                </a:ext>
              </a:extLst>
            </p:cNvPr>
            <p:cNvCxnSpPr>
              <a:cxnSpLocks/>
              <a:stCxn id="61" idx="0"/>
              <a:endCxn id="62" idx="2"/>
            </p:cNvCxnSpPr>
            <p:nvPr/>
          </p:nvCxnSpPr>
          <p:spPr>
            <a:xfrm flipH="1" flipV="1">
              <a:off x="7020307" y="10091834"/>
              <a:ext cx="843248" cy="126710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85F2CED8-2749-4B46-A774-DE8A20154F29}"/>
                </a:ext>
              </a:extLst>
            </p:cNvPr>
            <p:cNvCxnSpPr>
              <a:cxnSpLocks/>
              <a:stCxn id="61" idx="0"/>
              <a:endCxn id="60" idx="2"/>
            </p:cNvCxnSpPr>
            <p:nvPr/>
          </p:nvCxnSpPr>
          <p:spPr>
            <a:xfrm flipH="1" flipV="1">
              <a:off x="7787698" y="10091834"/>
              <a:ext cx="75857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C0F7E6A-CC9A-4701-859D-D2F7E6661E01}"/>
                </a:ext>
              </a:extLst>
            </p:cNvPr>
            <p:cNvSpPr txBox="1"/>
            <p:nvPr/>
          </p:nvSpPr>
          <p:spPr>
            <a:xfrm>
              <a:off x="8189481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72a</a:t>
              </a: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ABB5F1EE-438C-4081-94D3-33D4F4F168D5}"/>
                </a:ext>
              </a:extLst>
            </p:cNvPr>
            <p:cNvCxnSpPr>
              <a:cxnSpLocks/>
              <a:stCxn id="61" idx="0"/>
              <a:endCxn id="65" idx="2"/>
            </p:cNvCxnSpPr>
            <p:nvPr/>
          </p:nvCxnSpPr>
          <p:spPr>
            <a:xfrm flipV="1">
              <a:off x="7863555" y="10091834"/>
              <a:ext cx="667917" cy="126710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C81A2547-D0AB-4A77-B7DE-176405754FD2}"/>
                </a:ext>
              </a:extLst>
            </p:cNvPr>
            <p:cNvSpPr txBox="1"/>
            <p:nvPr/>
          </p:nvSpPr>
          <p:spPr>
            <a:xfrm>
              <a:off x="6678315" y="7720028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41a</a:t>
              </a:r>
            </a:p>
          </p:txBody>
        </p: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48BA4792-CD03-4CE2-89E8-A80A3F11084E}"/>
                </a:ext>
              </a:extLst>
            </p:cNvPr>
            <p:cNvCxnSpPr>
              <a:cxnSpLocks/>
              <a:endCxn id="67" idx="2"/>
            </p:cNvCxnSpPr>
            <p:nvPr/>
          </p:nvCxnSpPr>
          <p:spPr>
            <a:xfrm flipH="1" flipV="1">
              <a:off x="7020306" y="8181693"/>
              <a:ext cx="1" cy="144847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298BC39C-98B6-4F6E-88C2-1BB726F2AA6A}"/>
                </a:ext>
              </a:extLst>
            </p:cNvPr>
            <p:cNvCxnSpPr>
              <a:cxnSpLocks/>
              <a:endCxn id="70" idx="2"/>
            </p:cNvCxnSpPr>
            <p:nvPr/>
          </p:nvCxnSpPr>
          <p:spPr>
            <a:xfrm flipV="1">
              <a:off x="7787698" y="8181693"/>
              <a:ext cx="60549" cy="14484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3B4BDE68-043A-48C8-A94C-7EF0929B1B3D}"/>
                </a:ext>
              </a:extLst>
            </p:cNvPr>
            <p:cNvSpPr txBox="1"/>
            <p:nvPr/>
          </p:nvSpPr>
          <p:spPr>
            <a:xfrm>
              <a:off x="7506256" y="7720028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/>
              </a:lvl1pPr>
            </a:lstStyle>
            <a:p>
              <a:r>
                <a:rPr lang="en-GB" dirty="0"/>
                <a:t>70g</a:t>
              </a:r>
            </a:p>
          </p:txBody>
        </p:sp>
      </p:grp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2460D56-9DDA-485E-AF9E-32AC1D3F4419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968840" y="1329120"/>
              <a:ext cx="10383120" cy="100638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2460D56-9DDA-485E-AF9E-32AC1D3F441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53000" y="1265760"/>
                <a:ext cx="10414440" cy="10190520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58074FF-B4F4-4CB2-A24E-5FFF02AB39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10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41"/>
    </mc:Choice>
    <mc:Fallback xmlns="">
      <p:transition spd="slow" advTm="152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B4987D00-FD7F-4B67-B871-E63813F3BC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71708"/>
              </p:ext>
            </p:extLst>
          </p:nvPr>
        </p:nvGraphicFramePr>
        <p:xfrm>
          <a:off x="1338259" y="60439"/>
          <a:ext cx="4367759" cy="1981200"/>
        </p:xfrm>
        <a:graphic>
          <a:graphicData uri="http://schemas.openxmlformats.org/drawingml/2006/table">
            <a:tbl>
              <a:tblPr/>
              <a:tblGrid>
                <a:gridCol w="875435">
                  <a:extLst>
                    <a:ext uri="{9D8B030D-6E8A-4147-A177-3AD203B41FA5}">
                      <a16:colId xmlns:a16="http://schemas.microsoft.com/office/drawing/2014/main" val="3673291505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42047704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71866833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2798599049"/>
                    </a:ext>
                  </a:extLst>
                </a:gridCol>
                <a:gridCol w="1035459">
                  <a:extLst>
                    <a:ext uri="{9D8B030D-6E8A-4147-A177-3AD203B41FA5}">
                      <a16:colId xmlns:a16="http://schemas.microsoft.com/office/drawing/2014/main" val="3525015409"/>
                    </a:ext>
                  </a:extLst>
                </a:gridCol>
              </a:tblGrid>
              <a:tr h="36576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3446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8574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81519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509896"/>
                  </a:ext>
                </a:extLst>
              </a:tr>
            </a:tbl>
          </a:graphicData>
        </a:graphic>
      </p:graphicFrame>
      <p:grpSp>
        <p:nvGrpSpPr>
          <p:cNvPr id="32" name="Group 31">
            <a:extLst>
              <a:ext uri="{FF2B5EF4-FFF2-40B4-BE49-F238E27FC236}">
                <a16:creationId xmlns:a16="http://schemas.microsoft.com/office/drawing/2014/main" id="{438C30D2-04F5-4468-B9D9-B19B548BBC64}"/>
              </a:ext>
            </a:extLst>
          </p:cNvPr>
          <p:cNvGrpSpPr/>
          <p:nvPr/>
        </p:nvGrpSpPr>
        <p:grpSpPr>
          <a:xfrm>
            <a:off x="11177849" y="7921074"/>
            <a:ext cx="2195147" cy="4100578"/>
            <a:chOff x="6678315" y="7720028"/>
            <a:chExt cx="2195147" cy="410057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6E8BBE7-C645-4573-B0C7-B899D301E532}"/>
                </a:ext>
              </a:extLst>
            </p:cNvPr>
            <p:cNvSpPr txBox="1"/>
            <p:nvPr/>
          </p:nvSpPr>
          <p:spPr>
            <a:xfrm>
              <a:off x="7445707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74a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75911C7-6BF8-4F31-978E-07E040C880D5}"/>
                </a:ext>
              </a:extLst>
            </p:cNvPr>
            <p:cNvSpPr txBox="1"/>
            <p:nvPr/>
          </p:nvSpPr>
          <p:spPr>
            <a:xfrm>
              <a:off x="7455825" y="11358941"/>
              <a:ext cx="815459" cy="461665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13a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E45254C-2CF5-4C8E-8324-A66403AAB786}"/>
                </a:ext>
              </a:extLst>
            </p:cNvPr>
            <p:cNvSpPr txBox="1"/>
            <p:nvPr/>
          </p:nvSpPr>
          <p:spPr>
            <a:xfrm>
              <a:off x="6678316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43a</a:t>
              </a: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1039B1D0-21D9-4FC3-BE23-48E2A4BD7DB8}"/>
                </a:ext>
              </a:extLst>
            </p:cNvPr>
            <p:cNvCxnSpPr>
              <a:cxnSpLocks/>
              <a:stCxn id="34" idx="0"/>
              <a:endCxn id="35" idx="2"/>
            </p:cNvCxnSpPr>
            <p:nvPr/>
          </p:nvCxnSpPr>
          <p:spPr>
            <a:xfrm flipH="1" flipV="1">
              <a:off x="7020307" y="10091834"/>
              <a:ext cx="843248" cy="126710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9EC23459-9B6C-49EC-9E19-04AF7B97C3D7}"/>
                </a:ext>
              </a:extLst>
            </p:cNvPr>
            <p:cNvCxnSpPr>
              <a:cxnSpLocks/>
              <a:stCxn id="34" idx="0"/>
              <a:endCxn id="33" idx="2"/>
            </p:cNvCxnSpPr>
            <p:nvPr/>
          </p:nvCxnSpPr>
          <p:spPr>
            <a:xfrm flipH="1" flipV="1">
              <a:off x="7787698" y="10091834"/>
              <a:ext cx="75857" cy="126710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71FB5F8-E311-4962-AC4E-672633940AA1}"/>
                </a:ext>
              </a:extLst>
            </p:cNvPr>
            <p:cNvSpPr txBox="1"/>
            <p:nvPr/>
          </p:nvSpPr>
          <p:spPr>
            <a:xfrm>
              <a:off x="8189481" y="9630169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/>
              </a:lvl1pPr>
            </a:lstStyle>
            <a:p>
              <a:r>
                <a:rPr lang="en-GB" dirty="0"/>
                <a:t>72a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121C27DA-D4D8-4C1C-926C-DF99A94199EC}"/>
                </a:ext>
              </a:extLst>
            </p:cNvPr>
            <p:cNvCxnSpPr>
              <a:cxnSpLocks/>
              <a:stCxn id="34" idx="0"/>
              <a:endCxn id="38" idx="2"/>
            </p:cNvCxnSpPr>
            <p:nvPr/>
          </p:nvCxnSpPr>
          <p:spPr>
            <a:xfrm flipV="1">
              <a:off x="7863555" y="10091834"/>
              <a:ext cx="667917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3F7D268-C9A0-4593-A80B-EE925A7F2544}"/>
                </a:ext>
              </a:extLst>
            </p:cNvPr>
            <p:cNvSpPr txBox="1"/>
            <p:nvPr/>
          </p:nvSpPr>
          <p:spPr>
            <a:xfrm>
              <a:off x="6678315" y="7720028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41a</a:t>
              </a:r>
            </a:p>
          </p:txBody>
        </p: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F7DFBF09-A161-44C5-978E-D640AF726086}"/>
                </a:ext>
              </a:extLst>
            </p:cNvPr>
            <p:cNvCxnSpPr>
              <a:cxnSpLocks/>
              <a:endCxn id="40" idx="2"/>
            </p:cNvCxnSpPr>
            <p:nvPr/>
          </p:nvCxnSpPr>
          <p:spPr>
            <a:xfrm flipH="1" flipV="1">
              <a:off x="7020306" y="8181693"/>
              <a:ext cx="1" cy="144847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59412761-6F72-4ECC-B66F-AAC06E02275E}"/>
                </a:ext>
              </a:extLst>
            </p:cNvPr>
            <p:cNvCxnSpPr>
              <a:cxnSpLocks/>
              <a:endCxn id="58" idx="2"/>
            </p:cNvCxnSpPr>
            <p:nvPr/>
          </p:nvCxnSpPr>
          <p:spPr>
            <a:xfrm flipV="1">
              <a:off x="7787698" y="8181693"/>
              <a:ext cx="60549" cy="144847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DB85A06-DFC1-4011-B984-38ACE448E7A3}"/>
                </a:ext>
              </a:extLst>
            </p:cNvPr>
            <p:cNvSpPr txBox="1"/>
            <p:nvPr/>
          </p:nvSpPr>
          <p:spPr>
            <a:xfrm>
              <a:off x="7506256" y="7720028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70g</a:t>
              </a:r>
            </a:p>
          </p:txBody>
        </p:sp>
      </p:grp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A896987-D7AA-439C-A505-D92860F31EB1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888920" y="1878840"/>
              <a:ext cx="11012760" cy="95540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A896987-D7AA-439C-A505-D92860F31EB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73080" y="1815480"/>
                <a:ext cx="11044080" cy="968076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6130144C-531D-447E-8B3A-4C40B54331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34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77"/>
    </mc:Choice>
    <mc:Fallback xmlns="">
      <p:transition spd="slow" advTm="103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7FF824BB-B963-41D9-95BE-E38B187E5AB8}"/>
              </a:ext>
            </a:extLst>
          </p:cNvPr>
          <p:cNvGrpSpPr/>
          <p:nvPr/>
        </p:nvGrpSpPr>
        <p:grpSpPr>
          <a:xfrm>
            <a:off x="11166041" y="7909220"/>
            <a:ext cx="2195147" cy="4100578"/>
            <a:chOff x="6678315" y="7720028"/>
            <a:chExt cx="2195147" cy="410057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B33E01F-D4BA-4844-98C1-C255C4CF409B}"/>
                </a:ext>
              </a:extLst>
            </p:cNvPr>
            <p:cNvSpPr txBox="1"/>
            <p:nvPr/>
          </p:nvSpPr>
          <p:spPr>
            <a:xfrm>
              <a:off x="7445707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74a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81F53E6-E245-4478-9EC6-AAA7ADD836D0}"/>
                </a:ext>
              </a:extLst>
            </p:cNvPr>
            <p:cNvSpPr txBox="1"/>
            <p:nvPr/>
          </p:nvSpPr>
          <p:spPr>
            <a:xfrm>
              <a:off x="7455825" y="11358941"/>
              <a:ext cx="8154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13a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5A5BEF3-5C95-49BA-8ADF-78D60801F619}"/>
                </a:ext>
              </a:extLst>
            </p:cNvPr>
            <p:cNvSpPr txBox="1"/>
            <p:nvPr/>
          </p:nvSpPr>
          <p:spPr>
            <a:xfrm>
              <a:off x="6678316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43a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10C8F991-0904-42DB-8648-930CAC096FC4}"/>
                </a:ext>
              </a:extLst>
            </p:cNvPr>
            <p:cNvCxnSpPr>
              <a:cxnSpLocks/>
              <a:stCxn id="19" idx="0"/>
              <a:endCxn id="20" idx="2"/>
            </p:cNvCxnSpPr>
            <p:nvPr/>
          </p:nvCxnSpPr>
          <p:spPr>
            <a:xfrm flipH="1" flipV="1">
              <a:off x="7020307" y="10091834"/>
              <a:ext cx="843248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A1EC8819-22E0-4261-BA7F-5A2E939DBB8A}"/>
                </a:ext>
              </a:extLst>
            </p:cNvPr>
            <p:cNvCxnSpPr>
              <a:cxnSpLocks/>
              <a:stCxn id="19" idx="0"/>
              <a:endCxn id="18" idx="2"/>
            </p:cNvCxnSpPr>
            <p:nvPr/>
          </p:nvCxnSpPr>
          <p:spPr>
            <a:xfrm flipH="1" flipV="1">
              <a:off x="7787698" y="10091834"/>
              <a:ext cx="75857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37ACB43-5201-4AC6-9CBC-0904D95C53C0}"/>
                </a:ext>
              </a:extLst>
            </p:cNvPr>
            <p:cNvSpPr txBox="1"/>
            <p:nvPr/>
          </p:nvSpPr>
          <p:spPr>
            <a:xfrm>
              <a:off x="8189481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72a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84D25AA8-C765-4035-8482-99CE924140BB}"/>
                </a:ext>
              </a:extLst>
            </p:cNvPr>
            <p:cNvCxnSpPr>
              <a:cxnSpLocks/>
              <a:stCxn id="19" idx="0"/>
              <a:endCxn id="23" idx="2"/>
            </p:cNvCxnSpPr>
            <p:nvPr/>
          </p:nvCxnSpPr>
          <p:spPr>
            <a:xfrm flipV="1">
              <a:off x="7863555" y="10091834"/>
              <a:ext cx="667917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D271ECE-62AF-4980-BE2F-5C9AFE610589}"/>
                </a:ext>
              </a:extLst>
            </p:cNvPr>
            <p:cNvSpPr txBox="1"/>
            <p:nvPr/>
          </p:nvSpPr>
          <p:spPr>
            <a:xfrm>
              <a:off x="6678315" y="7720028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41a</a:t>
              </a: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A0F62F66-03B3-4D66-B40F-41DF4517C892}"/>
                </a:ext>
              </a:extLst>
            </p:cNvPr>
            <p:cNvCxnSpPr>
              <a:cxnSpLocks/>
              <a:stCxn id="20" idx="0"/>
              <a:endCxn id="25" idx="2"/>
            </p:cNvCxnSpPr>
            <p:nvPr/>
          </p:nvCxnSpPr>
          <p:spPr>
            <a:xfrm flipH="1" flipV="1">
              <a:off x="7020306" y="8181693"/>
              <a:ext cx="1" cy="14484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E92B0D8A-99B5-4FEC-82D3-BDCD6D3F4440}"/>
                </a:ext>
              </a:extLst>
            </p:cNvPr>
            <p:cNvCxnSpPr>
              <a:cxnSpLocks/>
              <a:stCxn id="18" idx="0"/>
              <a:endCxn id="28" idx="2"/>
            </p:cNvCxnSpPr>
            <p:nvPr/>
          </p:nvCxnSpPr>
          <p:spPr>
            <a:xfrm flipV="1">
              <a:off x="7787698" y="8181693"/>
              <a:ext cx="60549" cy="14484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99F5650-C003-4518-80B7-9FD16B3809DA}"/>
                </a:ext>
              </a:extLst>
            </p:cNvPr>
            <p:cNvSpPr txBox="1"/>
            <p:nvPr/>
          </p:nvSpPr>
          <p:spPr>
            <a:xfrm>
              <a:off x="7506256" y="7720028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70g</a:t>
              </a:r>
            </a:p>
          </p:txBody>
        </p:sp>
      </p:grp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B4987D00-FD7F-4B67-B871-E63813F3BC24}"/>
              </a:ext>
            </a:extLst>
          </p:cNvPr>
          <p:cNvGraphicFramePr>
            <a:graphicFrameLocks noGrp="1"/>
          </p:cNvGraphicFramePr>
          <p:nvPr/>
        </p:nvGraphicFramePr>
        <p:xfrm>
          <a:off x="1338259" y="60439"/>
          <a:ext cx="4367759" cy="1981200"/>
        </p:xfrm>
        <a:graphic>
          <a:graphicData uri="http://schemas.openxmlformats.org/drawingml/2006/table">
            <a:tbl>
              <a:tblPr/>
              <a:tblGrid>
                <a:gridCol w="875435">
                  <a:extLst>
                    <a:ext uri="{9D8B030D-6E8A-4147-A177-3AD203B41FA5}">
                      <a16:colId xmlns:a16="http://schemas.microsoft.com/office/drawing/2014/main" val="3673291505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42047704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71866833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2798599049"/>
                    </a:ext>
                  </a:extLst>
                </a:gridCol>
                <a:gridCol w="1035459">
                  <a:extLst>
                    <a:ext uri="{9D8B030D-6E8A-4147-A177-3AD203B41FA5}">
                      <a16:colId xmlns:a16="http://schemas.microsoft.com/office/drawing/2014/main" val="3525015409"/>
                    </a:ext>
                  </a:extLst>
                </a:gridCol>
              </a:tblGrid>
              <a:tr h="36576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3446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8574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81519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509896"/>
                  </a:ext>
                </a:extLst>
              </a:tr>
            </a:tbl>
          </a:graphicData>
        </a:graphic>
      </p:graphicFrame>
      <p:pic>
        <p:nvPicPr>
          <p:cNvPr id="31" name="Picture 30">
            <a:extLst>
              <a:ext uri="{FF2B5EF4-FFF2-40B4-BE49-F238E27FC236}">
                <a16:creationId xmlns:a16="http://schemas.microsoft.com/office/drawing/2014/main" id="{7A647CBD-03E5-49ED-95FF-5E637398F8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66910" y="4942200"/>
            <a:ext cx="4963967" cy="236421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6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EF2F7C88-138D-4753-ADF4-65170A4F92EF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679040" y="829440"/>
              <a:ext cx="12931560" cy="106333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EF2F7C88-138D-4753-ADF4-65170A4F92E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663200" y="766080"/>
                <a:ext cx="12962880" cy="1076004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42E5735B-657B-41F1-9BCC-A998E7D1BA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73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635"/>
    </mc:Choice>
    <mc:Fallback xmlns="">
      <p:transition spd="slow" advTm="716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7FF824BB-B963-41D9-95BE-E38B187E5AB8}"/>
              </a:ext>
            </a:extLst>
          </p:cNvPr>
          <p:cNvGrpSpPr/>
          <p:nvPr/>
        </p:nvGrpSpPr>
        <p:grpSpPr>
          <a:xfrm>
            <a:off x="11166041" y="7909220"/>
            <a:ext cx="2195147" cy="4100578"/>
            <a:chOff x="6678315" y="7720028"/>
            <a:chExt cx="2195147" cy="410057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B33E01F-D4BA-4844-98C1-C255C4CF409B}"/>
                </a:ext>
              </a:extLst>
            </p:cNvPr>
            <p:cNvSpPr txBox="1"/>
            <p:nvPr/>
          </p:nvSpPr>
          <p:spPr>
            <a:xfrm>
              <a:off x="7445707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74a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81F53E6-E245-4478-9EC6-AAA7ADD836D0}"/>
                </a:ext>
              </a:extLst>
            </p:cNvPr>
            <p:cNvSpPr txBox="1"/>
            <p:nvPr/>
          </p:nvSpPr>
          <p:spPr>
            <a:xfrm>
              <a:off x="7455825" y="11358941"/>
              <a:ext cx="8154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13a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5A5BEF3-5C95-49BA-8ADF-78D60801F619}"/>
                </a:ext>
              </a:extLst>
            </p:cNvPr>
            <p:cNvSpPr txBox="1"/>
            <p:nvPr/>
          </p:nvSpPr>
          <p:spPr>
            <a:xfrm>
              <a:off x="6678316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43a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10C8F991-0904-42DB-8648-930CAC096FC4}"/>
                </a:ext>
              </a:extLst>
            </p:cNvPr>
            <p:cNvCxnSpPr>
              <a:cxnSpLocks/>
              <a:stCxn id="19" idx="0"/>
              <a:endCxn id="20" idx="2"/>
            </p:cNvCxnSpPr>
            <p:nvPr/>
          </p:nvCxnSpPr>
          <p:spPr>
            <a:xfrm flipH="1" flipV="1">
              <a:off x="7020307" y="10091834"/>
              <a:ext cx="843248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A1EC8819-22E0-4261-BA7F-5A2E939DBB8A}"/>
                </a:ext>
              </a:extLst>
            </p:cNvPr>
            <p:cNvCxnSpPr>
              <a:cxnSpLocks/>
              <a:stCxn id="19" idx="0"/>
              <a:endCxn id="18" idx="2"/>
            </p:cNvCxnSpPr>
            <p:nvPr/>
          </p:nvCxnSpPr>
          <p:spPr>
            <a:xfrm flipH="1" flipV="1">
              <a:off x="7787698" y="10091834"/>
              <a:ext cx="75857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37ACB43-5201-4AC6-9CBC-0904D95C53C0}"/>
                </a:ext>
              </a:extLst>
            </p:cNvPr>
            <p:cNvSpPr txBox="1"/>
            <p:nvPr/>
          </p:nvSpPr>
          <p:spPr>
            <a:xfrm>
              <a:off x="8189481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72a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84D25AA8-C765-4035-8482-99CE924140BB}"/>
                </a:ext>
              </a:extLst>
            </p:cNvPr>
            <p:cNvCxnSpPr>
              <a:cxnSpLocks/>
              <a:stCxn id="19" idx="0"/>
              <a:endCxn id="23" idx="2"/>
            </p:cNvCxnSpPr>
            <p:nvPr/>
          </p:nvCxnSpPr>
          <p:spPr>
            <a:xfrm flipV="1">
              <a:off x="7863555" y="10091834"/>
              <a:ext cx="667917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D271ECE-62AF-4980-BE2F-5C9AFE610589}"/>
                </a:ext>
              </a:extLst>
            </p:cNvPr>
            <p:cNvSpPr txBox="1"/>
            <p:nvPr/>
          </p:nvSpPr>
          <p:spPr>
            <a:xfrm>
              <a:off x="6678315" y="7720028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41a</a:t>
              </a: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A0F62F66-03B3-4D66-B40F-41DF4517C892}"/>
                </a:ext>
              </a:extLst>
            </p:cNvPr>
            <p:cNvCxnSpPr>
              <a:cxnSpLocks/>
              <a:stCxn id="20" idx="0"/>
              <a:endCxn id="25" idx="2"/>
            </p:cNvCxnSpPr>
            <p:nvPr/>
          </p:nvCxnSpPr>
          <p:spPr>
            <a:xfrm flipH="1" flipV="1">
              <a:off x="7020306" y="8181693"/>
              <a:ext cx="1" cy="14484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E92B0D8A-99B5-4FEC-82D3-BDCD6D3F4440}"/>
                </a:ext>
              </a:extLst>
            </p:cNvPr>
            <p:cNvCxnSpPr>
              <a:cxnSpLocks/>
              <a:stCxn id="18" idx="0"/>
              <a:endCxn id="28" idx="2"/>
            </p:cNvCxnSpPr>
            <p:nvPr/>
          </p:nvCxnSpPr>
          <p:spPr>
            <a:xfrm flipV="1">
              <a:off x="7787698" y="8181693"/>
              <a:ext cx="60549" cy="14484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99F5650-C003-4518-80B7-9FD16B3809DA}"/>
                </a:ext>
              </a:extLst>
            </p:cNvPr>
            <p:cNvSpPr txBox="1"/>
            <p:nvPr/>
          </p:nvSpPr>
          <p:spPr>
            <a:xfrm>
              <a:off x="7506256" y="7720028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70g</a:t>
              </a:r>
            </a:p>
          </p:txBody>
        </p:sp>
      </p:grp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7DD4CE02-ED01-4675-9271-B60ADD8C4C97}"/>
              </a:ext>
            </a:extLst>
          </p:cNvPr>
          <p:cNvGraphicFramePr>
            <a:graphicFrameLocks noGrp="1"/>
          </p:cNvGraphicFramePr>
          <p:nvPr/>
        </p:nvGraphicFramePr>
        <p:xfrm>
          <a:off x="1338258" y="2191533"/>
          <a:ext cx="4367759" cy="2971800"/>
        </p:xfrm>
        <a:graphic>
          <a:graphicData uri="http://schemas.openxmlformats.org/drawingml/2006/table">
            <a:tbl>
              <a:tblPr/>
              <a:tblGrid>
                <a:gridCol w="875435">
                  <a:extLst>
                    <a:ext uri="{9D8B030D-6E8A-4147-A177-3AD203B41FA5}">
                      <a16:colId xmlns:a16="http://schemas.microsoft.com/office/drawing/2014/main" val="3673291505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42047704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71866833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2798599049"/>
                    </a:ext>
                  </a:extLst>
                </a:gridCol>
                <a:gridCol w="1035459">
                  <a:extLst>
                    <a:ext uri="{9D8B030D-6E8A-4147-A177-3AD203B41FA5}">
                      <a16:colId xmlns:a16="http://schemas.microsoft.com/office/drawing/2014/main" val="3525015409"/>
                    </a:ext>
                  </a:extLst>
                </a:gridCol>
              </a:tblGrid>
              <a:tr h="36576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3446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8574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81519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01668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55147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956344"/>
                  </a:ext>
                </a:extLst>
              </a:tr>
            </a:tbl>
          </a:graphicData>
        </a:graphic>
      </p:graphicFrame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B4987D00-FD7F-4B67-B871-E63813F3BC24}"/>
              </a:ext>
            </a:extLst>
          </p:cNvPr>
          <p:cNvGraphicFramePr>
            <a:graphicFrameLocks noGrp="1"/>
          </p:cNvGraphicFramePr>
          <p:nvPr/>
        </p:nvGraphicFramePr>
        <p:xfrm>
          <a:off x="1338259" y="60439"/>
          <a:ext cx="4367759" cy="1981200"/>
        </p:xfrm>
        <a:graphic>
          <a:graphicData uri="http://schemas.openxmlformats.org/drawingml/2006/table">
            <a:tbl>
              <a:tblPr/>
              <a:tblGrid>
                <a:gridCol w="875435">
                  <a:extLst>
                    <a:ext uri="{9D8B030D-6E8A-4147-A177-3AD203B41FA5}">
                      <a16:colId xmlns:a16="http://schemas.microsoft.com/office/drawing/2014/main" val="3673291505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42047704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71866833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2798599049"/>
                    </a:ext>
                  </a:extLst>
                </a:gridCol>
                <a:gridCol w="1035459">
                  <a:extLst>
                    <a:ext uri="{9D8B030D-6E8A-4147-A177-3AD203B41FA5}">
                      <a16:colId xmlns:a16="http://schemas.microsoft.com/office/drawing/2014/main" val="3525015409"/>
                    </a:ext>
                  </a:extLst>
                </a:gridCol>
              </a:tblGrid>
              <a:tr h="36576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3446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8574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81519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509896"/>
                  </a:ext>
                </a:extLst>
              </a:tr>
            </a:tbl>
          </a:graphicData>
        </a:graphic>
      </p:graphicFrame>
      <p:pic>
        <p:nvPicPr>
          <p:cNvPr id="31" name="Picture 30">
            <a:extLst>
              <a:ext uri="{FF2B5EF4-FFF2-40B4-BE49-F238E27FC236}">
                <a16:creationId xmlns:a16="http://schemas.microsoft.com/office/drawing/2014/main" id="{7A647CBD-03E5-49ED-95FF-5E637398F8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66910" y="4942200"/>
            <a:ext cx="4963967" cy="236421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6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3479E137-706D-43D2-A311-F98BA62CEC84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849600" y="259920"/>
              <a:ext cx="12171960" cy="111826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3479E137-706D-43D2-A311-F98BA62CEC8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33760" y="196560"/>
                <a:ext cx="12203280" cy="1130940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5FFA056E-029E-43D6-8FE2-41DD754259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37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135"/>
    </mc:Choice>
    <mc:Fallback xmlns="">
      <p:transition spd="slow" advTm="301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57">
            <a:extLst>
              <a:ext uri="{FF2B5EF4-FFF2-40B4-BE49-F238E27FC236}">
                <a16:creationId xmlns:a16="http://schemas.microsoft.com/office/drawing/2014/main" id="{3DD57268-44EA-4417-99C6-C028163A0C1F}"/>
              </a:ext>
            </a:extLst>
          </p:cNvPr>
          <p:cNvSpPr txBox="1"/>
          <p:nvPr/>
        </p:nvSpPr>
        <p:spPr>
          <a:xfrm>
            <a:off x="11937391" y="9819361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GB" dirty="0"/>
              <a:t>74a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843BA6-A149-4E6F-8162-BAC714C272C1}"/>
              </a:ext>
            </a:extLst>
          </p:cNvPr>
          <p:cNvSpPr txBox="1"/>
          <p:nvPr/>
        </p:nvSpPr>
        <p:spPr>
          <a:xfrm>
            <a:off x="11947509" y="11548133"/>
            <a:ext cx="815459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5AF5658-EE58-4B25-AC11-B7E657AF96A3}"/>
              </a:ext>
            </a:extLst>
          </p:cNvPr>
          <p:cNvSpPr txBox="1"/>
          <p:nvPr/>
        </p:nvSpPr>
        <p:spPr>
          <a:xfrm>
            <a:off x="11170000" y="9819361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GB" dirty="0"/>
              <a:t>43a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CE610412-F2C4-409F-BB4C-E90C3D0DCDD0}"/>
              </a:ext>
            </a:extLst>
          </p:cNvPr>
          <p:cNvCxnSpPr>
            <a:cxnSpLocks/>
            <a:stCxn id="59" idx="0"/>
            <a:endCxn id="60" idx="2"/>
          </p:cNvCxnSpPr>
          <p:nvPr/>
        </p:nvCxnSpPr>
        <p:spPr>
          <a:xfrm flipH="1" flipV="1">
            <a:off x="11511991" y="10281026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B589F4F3-5F28-484E-83B5-7DB7C7392480}"/>
              </a:ext>
            </a:extLst>
          </p:cNvPr>
          <p:cNvCxnSpPr>
            <a:cxnSpLocks/>
            <a:stCxn id="59" idx="0"/>
            <a:endCxn id="58" idx="2"/>
          </p:cNvCxnSpPr>
          <p:nvPr/>
        </p:nvCxnSpPr>
        <p:spPr>
          <a:xfrm flipH="1" flipV="1">
            <a:off x="12279382" y="10281026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2BAC6BD1-C54F-4137-A2A8-019D750C69AD}"/>
              </a:ext>
            </a:extLst>
          </p:cNvPr>
          <p:cNvSpPr txBox="1"/>
          <p:nvPr/>
        </p:nvSpPr>
        <p:spPr>
          <a:xfrm>
            <a:off x="12681165" y="9819361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GB" dirty="0"/>
              <a:t>72a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06CF13CC-071D-43A0-963A-28A0B8464898}"/>
              </a:ext>
            </a:extLst>
          </p:cNvPr>
          <p:cNvCxnSpPr>
            <a:cxnSpLocks/>
            <a:stCxn id="59" idx="0"/>
            <a:endCxn id="63" idx="2"/>
          </p:cNvCxnSpPr>
          <p:nvPr/>
        </p:nvCxnSpPr>
        <p:spPr>
          <a:xfrm flipV="1">
            <a:off x="12355239" y="10281026"/>
            <a:ext cx="667917" cy="1267107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44CFCFD7-53A3-42C1-B949-0CED13D6628E}"/>
              </a:ext>
            </a:extLst>
          </p:cNvPr>
          <p:cNvSpPr txBox="1"/>
          <p:nvPr/>
        </p:nvSpPr>
        <p:spPr>
          <a:xfrm>
            <a:off x="11169999" y="7909220"/>
            <a:ext cx="683981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/>
            </a:lvl1pPr>
          </a:lstStyle>
          <a:p>
            <a:r>
              <a:rPr lang="en-GB" dirty="0"/>
              <a:t>41a</a:t>
            </a: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3D9CABD2-64A4-4C9D-AF1C-52AD62A3D8E1}"/>
              </a:ext>
            </a:extLst>
          </p:cNvPr>
          <p:cNvCxnSpPr>
            <a:cxnSpLocks/>
            <a:endCxn id="65" idx="2"/>
          </p:cNvCxnSpPr>
          <p:nvPr/>
        </p:nvCxnSpPr>
        <p:spPr>
          <a:xfrm flipH="1" flipV="1">
            <a:off x="11511990" y="8370885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6D7A0EE3-939A-448B-B52F-F18E86F22559}"/>
              </a:ext>
            </a:extLst>
          </p:cNvPr>
          <p:cNvCxnSpPr>
            <a:cxnSpLocks/>
            <a:endCxn id="68" idx="2"/>
          </p:cNvCxnSpPr>
          <p:nvPr/>
        </p:nvCxnSpPr>
        <p:spPr>
          <a:xfrm flipV="1">
            <a:off x="12279382" y="8370885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29BB0358-8416-4D36-8060-0359CA4460FF}"/>
              </a:ext>
            </a:extLst>
          </p:cNvPr>
          <p:cNvSpPr txBox="1"/>
          <p:nvPr/>
        </p:nvSpPr>
        <p:spPr>
          <a:xfrm>
            <a:off x="11997940" y="7909220"/>
            <a:ext cx="683981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/>
            </a:lvl1pPr>
          </a:lstStyle>
          <a:p>
            <a:r>
              <a:rPr lang="en-GB" dirty="0"/>
              <a:t>70g</a:t>
            </a:r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B04FECC5-FB88-4B62-8558-7A5EF6967D78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1182680" y="8454240"/>
              <a:ext cx="1289520" cy="309852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B04FECC5-FB88-4B62-8558-7A5EF6967D7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166840" y="8390880"/>
                <a:ext cx="1320840" cy="322524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0BFDE5E7-2148-4516-88AD-DF5937CFA1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09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486"/>
    </mc:Choice>
    <mc:Fallback xmlns="">
      <p:transition spd="slow" advTm="294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>
            <a:extLst>
              <a:ext uri="{FF2B5EF4-FFF2-40B4-BE49-F238E27FC236}">
                <a16:creationId xmlns:a16="http://schemas.microsoft.com/office/drawing/2014/main" id="{EE720FF0-37BD-4094-A8A1-A3E5B972E480}"/>
              </a:ext>
            </a:extLst>
          </p:cNvPr>
          <p:cNvGrpSpPr/>
          <p:nvPr/>
        </p:nvGrpSpPr>
        <p:grpSpPr>
          <a:xfrm>
            <a:off x="11169999" y="7909220"/>
            <a:ext cx="2195147" cy="4100578"/>
            <a:chOff x="6678315" y="7720028"/>
            <a:chExt cx="2195147" cy="4100578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DD57268-44EA-4417-99C6-C028163A0C1F}"/>
                </a:ext>
              </a:extLst>
            </p:cNvPr>
            <p:cNvSpPr txBox="1"/>
            <p:nvPr/>
          </p:nvSpPr>
          <p:spPr>
            <a:xfrm>
              <a:off x="7445707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74a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B6843BA6-A149-4E6F-8162-BAC714C272C1}"/>
                </a:ext>
              </a:extLst>
            </p:cNvPr>
            <p:cNvSpPr txBox="1"/>
            <p:nvPr/>
          </p:nvSpPr>
          <p:spPr>
            <a:xfrm>
              <a:off x="7455825" y="11358941"/>
              <a:ext cx="815459" cy="461665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13a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5AF5658-EE58-4B25-AC11-B7E657AF96A3}"/>
                </a:ext>
              </a:extLst>
            </p:cNvPr>
            <p:cNvSpPr txBox="1"/>
            <p:nvPr/>
          </p:nvSpPr>
          <p:spPr>
            <a:xfrm>
              <a:off x="6678316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43a</a:t>
              </a:r>
            </a:p>
          </p:txBody>
        </p: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CE610412-F2C4-409F-BB4C-E90C3D0DCDD0}"/>
                </a:ext>
              </a:extLst>
            </p:cNvPr>
            <p:cNvCxnSpPr>
              <a:cxnSpLocks/>
              <a:stCxn id="59" idx="0"/>
              <a:endCxn id="60" idx="2"/>
            </p:cNvCxnSpPr>
            <p:nvPr/>
          </p:nvCxnSpPr>
          <p:spPr>
            <a:xfrm flipH="1" flipV="1">
              <a:off x="7020307" y="10091834"/>
              <a:ext cx="843248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B589F4F3-5F28-484E-83B5-7DB7C7392480}"/>
                </a:ext>
              </a:extLst>
            </p:cNvPr>
            <p:cNvCxnSpPr>
              <a:cxnSpLocks/>
              <a:stCxn id="59" idx="0"/>
              <a:endCxn id="58" idx="2"/>
            </p:cNvCxnSpPr>
            <p:nvPr/>
          </p:nvCxnSpPr>
          <p:spPr>
            <a:xfrm flipH="1" flipV="1">
              <a:off x="7787698" y="10091834"/>
              <a:ext cx="75857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BAC6BD1-C54F-4137-A2A8-019D750C69AD}"/>
                </a:ext>
              </a:extLst>
            </p:cNvPr>
            <p:cNvSpPr txBox="1"/>
            <p:nvPr/>
          </p:nvSpPr>
          <p:spPr>
            <a:xfrm>
              <a:off x="8189481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72a</a:t>
              </a:r>
            </a:p>
          </p:txBody>
        </p: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06CF13CC-071D-43A0-963A-28A0B8464898}"/>
                </a:ext>
              </a:extLst>
            </p:cNvPr>
            <p:cNvCxnSpPr>
              <a:cxnSpLocks/>
              <a:stCxn id="59" idx="0"/>
              <a:endCxn id="63" idx="2"/>
            </p:cNvCxnSpPr>
            <p:nvPr/>
          </p:nvCxnSpPr>
          <p:spPr>
            <a:xfrm flipV="1">
              <a:off x="7863555" y="10091834"/>
              <a:ext cx="667917" cy="126710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4CFCFD7-53A3-42C1-B949-0CED13D6628E}"/>
                </a:ext>
              </a:extLst>
            </p:cNvPr>
            <p:cNvSpPr txBox="1"/>
            <p:nvPr/>
          </p:nvSpPr>
          <p:spPr>
            <a:xfrm>
              <a:off x="6678315" y="7720028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/>
              </a:lvl1pPr>
            </a:lstStyle>
            <a:p>
              <a:r>
                <a:rPr lang="en-GB" dirty="0"/>
                <a:t>41a</a:t>
              </a: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3D9CABD2-64A4-4C9D-AF1C-52AD62A3D8E1}"/>
                </a:ext>
              </a:extLst>
            </p:cNvPr>
            <p:cNvCxnSpPr>
              <a:cxnSpLocks/>
              <a:endCxn id="65" idx="2"/>
            </p:cNvCxnSpPr>
            <p:nvPr/>
          </p:nvCxnSpPr>
          <p:spPr>
            <a:xfrm flipH="1" flipV="1">
              <a:off x="7020306" y="8181693"/>
              <a:ext cx="1" cy="14484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6D7A0EE3-939A-448B-B52F-F18E86F22559}"/>
                </a:ext>
              </a:extLst>
            </p:cNvPr>
            <p:cNvCxnSpPr>
              <a:cxnSpLocks/>
              <a:endCxn id="68" idx="2"/>
            </p:cNvCxnSpPr>
            <p:nvPr/>
          </p:nvCxnSpPr>
          <p:spPr>
            <a:xfrm flipV="1">
              <a:off x="7787698" y="8181693"/>
              <a:ext cx="60549" cy="14484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29BB0358-8416-4D36-8060-0359CA4460FF}"/>
                </a:ext>
              </a:extLst>
            </p:cNvPr>
            <p:cNvSpPr txBox="1"/>
            <p:nvPr/>
          </p:nvSpPr>
          <p:spPr>
            <a:xfrm>
              <a:off x="7506256" y="7720028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/>
              </a:lvl1pPr>
            </a:lstStyle>
            <a:p>
              <a:r>
                <a:rPr lang="en-GB" dirty="0"/>
                <a:t>70g</a:t>
              </a:r>
            </a:p>
          </p:txBody>
        </p:sp>
      </p:grpSp>
      <p:graphicFrame>
        <p:nvGraphicFramePr>
          <p:cNvPr id="71" name="Table 70">
            <a:extLst>
              <a:ext uri="{FF2B5EF4-FFF2-40B4-BE49-F238E27FC236}">
                <a16:creationId xmlns:a16="http://schemas.microsoft.com/office/drawing/2014/main" id="{A4E3EEB6-18BD-4D43-9E77-BDFFC06285DA}"/>
              </a:ext>
            </a:extLst>
          </p:cNvPr>
          <p:cNvGraphicFramePr>
            <a:graphicFrameLocks noGrp="1"/>
          </p:cNvGraphicFramePr>
          <p:nvPr/>
        </p:nvGraphicFramePr>
        <p:xfrm>
          <a:off x="1430353" y="4964104"/>
          <a:ext cx="5105769" cy="1131896"/>
        </p:xfrm>
        <a:graphic>
          <a:graphicData uri="http://schemas.openxmlformats.org/drawingml/2006/table">
            <a:tbl>
              <a:tblPr/>
              <a:tblGrid>
                <a:gridCol w="898905">
                  <a:extLst>
                    <a:ext uri="{9D8B030D-6E8A-4147-A177-3AD203B41FA5}">
                      <a16:colId xmlns:a16="http://schemas.microsoft.com/office/drawing/2014/main" val="3928963977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2725372412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1144937289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3705341213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4056037603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1151341914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2288976734"/>
                    </a:ext>
                  </a:extLst>
                </a:gridCol>
              </a:tblGrid>
              <a:tr h="636596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9854734"/>
                  </a:ext>
                </a:extLst>
              </a:tr>
              <a:tr h="422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380855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F0F2C8E0-BB3F-4820-A700-4E93178FC33A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598760" y="6185880"/>
              <a:ext cx="1959120" cy="90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F0F2C8E0-BB3F-4820-A700-4E93178FC33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82920" y="6122520"/>
                <a:ext cx="1990440" cy="21708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E406C47D-357E-474F-AFFA-E7AB280D03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2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373"/>
    </mc:Choice>
    <mc:Fallback xmlns="">
      <p:transition spd="slow" advTm="28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>
            <a:extLst>
              <a:ext uri="{FF2B5EF4-FFF2-40B4-BE49-F238E27FC236}">
                <a16:creationId xmlns:a16="http://schemas.microsoft.com/office/drawing/2014/main" id="{EE720FF0-37BD-4094-A8A1-A3E5B972E480}"/>
              </a:ext>
            </a:extLst>
          </p:cNvPr>
          <p:cNvGrpSpPr/>
          <p:nvPr/>
        </p:nvGrpSpPr>
        <p:grpSpPr>
          <a:xfrm>
            <a:off x="11169999" y="7909220"/>
            <a:ext cx="2195147" cy="4100578"/>
            <a:chOff x="6678315" y="7720028"/>
            <a:chExt cx="2195147" cy="4100578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DD57268-44EA-4417-99C6-C028163A0C1F}"/>
                </a:ext>
              </a:extLst>
            </p:cNvPr>
            <p:cNvSpPr txBox="1"/>
            <p:nvPr/>
          </p:nvSpPr>
          <p:spPr>
            <a:xfrm>
              <a:off x="7445707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74a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B6843BA6-A149-4E6F-8162-BAC714C272C1}"/>
                </a:ext>
              </a:extLst>
            </p:cNvPr>
            <p:cNvSpPr txBox="1"/>
            <p:nvPr/>
          </p:nvSpPr>
          <p:spPr>
            <a:xfrm>
              <a:off x="7455825" y="11358941"/>
              <a:ext cx="815459" cy="461665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13a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5AF5658-EE58-4B25-AC11-B7E657AF96A3}"/>
                </a:ext>
              </a:extLst>
            </p:cNvPr>
            <p:cNvSpPr txBox="1"/>
            <p:nvPr/>
          </p:nvSpPr>
          <p:spPr>
            <a:xfrm>
              <a:off x="6678316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43a</a:t>
              </a:r>
            </a:p>
          </p:txBody>
        </p: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CE610412-F2C4-409F-BB4C-E90C3D0DCDD0}"/>
                </a:ext>
              </a:extLst>
            </p:cNvPr>
            <p:cNvCxnSpPr>
              <a:cxnSpLocks/>
              <a:stCxn id="59" idx="0"/>
              <a:endCxn id="60" idx="2"/>
            </p:cNvCxnSpPr>
            <p:nvPr/>
          </p:nvCxnSpPr>
          <p:spPr>
            <a:xfrm flipH="1" flipV="1">
              <a:off x="7020307" y="10091834"/>
              <a:ext cx="843248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B589F4F3-5F28-484E-83B5-7DB7C7392480}"/>
                </a:ext>
              </a:extLst>
            </p:cNvPr>
            <p:cNvCxnSpPr>
              <a:cxnSpLocks/>
              <a:stCxn id="59" idx="0"/>
              <a:endCxn id="58" idx="2"/>
            </p:cNvCxnSpPr>
            <p:nvPr/>
          </p:nvCxnSpPr>
          <p:spPr>
            <a:xfrm flipH="1" flipV="1">
              <a:off x="7787698" y="10091834"/>
              <a:ext cx="75857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BAC6BD1-C54F-4137-A2A8-019D750C69AD}"/>
                </a:ext>
              </a:extLst>
            </p:cNvPr>
            <p:cNvSpPr txBox="1"/>
            <p:nvPr/>
          </p:nvSpPr>
          <p:spPr>
            <a:xfrm>
              <a:off x="8189481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72a</a:t>
              </a:r>
            </a:p>
          </p:txBody>
        </p: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06CF13CC-071D-43A0-963A-28A0B8464898}"/>
                </a:ext>
              </a:extLst>
            </p:cNvPr>
            <p:cNvCxnSpPr>
              <a:cxnSpLocks/>
              <a:stCxn id="59" idx="0"/>
              <a:endCxn id="63" idx="2"/>
            </p:cNvCxnSpPr>
            <p:nvPr/>
          </p:nvCxnSpPr>
          <p:spPr>
            <a:xfrm flipV="1">
              <a:off x="7863555" y="10091834"/>
              <a:ext cx="667917" cy="126710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4CFCFD7-53A3-42C1-B949-0CED13D6628E}"/>
                </a:ext>
              </a:extLst>
            </p:cNvPr>
            <p:cNvSpPr txBox="1"/>
            <p:nvPr/>
          </p:nvSpPr>
          <p:spPr>
            <a:xfrm>
              <a:off x="6678315" y="7720028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/>
              </a:lvl1pPr>
            </a:lstStyle>
            <a:p>
              <a:r>
                <a:rPr lang="en-GB" dirty="0"/>
                <a:t>41a</a:t>
              </a: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3D9CABD2-64A4-4C9D-AF1C-52AD62A3D8E1}"/>
                </a:ext>
              </a:extLst>
            </p:cNvPr>
            <p:cNvCxnSpPr>
              <a:cxnSpLocks/>
              <a:endCxn id="65" idx="2"/>
            </p:cNvCxnSpPr>
            <p:nvPr/>
          </p:nvCxnSpPr>
          <p:spPr>
            <a:xfrm flipH="1" flipV="1">
              <a:off x="7020306" y="8181693"/>
              <a:ext cx="1" cy="14484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6D7A0EE3-939A-448B-B52F-F18E86F22559}"/>
                </a:ext>
              </a:extLst>
            </p:cNvPr>
            <p:cNvCxnSpPr>
              <a:cxnSpLocks/>
              <a:endCxn id="68" idx="2"/>
            </p:cNvCxnSpPr>
            <p:nvPr/>
          </p:nvCxnSpPr>
          <p:spPr>
            <a:xfrm flipV="1">
              <a:off x="7787698" y="8181693"/>
              <a:ext cx="60549" cy="14484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29BB0358-8416-4D36-8060-0359CA4460FF}"/>
                </a:ext>
              </a:extLst>
            </p:cNvPr>
            <p:cNvSpPr txBox="1"/>
            <p:nvPr/>
          </p:nvSpPr>
          <p:spPr>
            <a:xfrm>
              <a:off x="7506256" y="7720028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/>
              </a:lvl1pPr>
            </a:lstStyle>
            <a:p>
              <a:r>
                <a:rPr lang="en-GB" dirty="0"/>
                <a:t>70g</a:t>
              </a:r>
            </a:p>
          </p:txBody>
        </p:sp>
      </p:grpSp>
      <p:graphicFrame>
        <p:nvGraphicFramePr>
          <p:cNvPr id="71" name="Table 70">
            <a:extLst>
              <a:ext uri="{FF2B5EF4-FFF2-40B4-BE49-F238E27FC236}">
                <a16:creationId xmlns:a16="http://schemas.microsoft.com/office/drawing/2014/main" id="{A4E3EEB6-18BD-4D43-9E77-BDFFC06285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00223"/>
              </p:ext>
            </p:extLst>
          </p:nvPr>
        </p:nvGraphicFramePr>
        <p:xfrm>
          <a:off x="1430353" y="4964104"/>
          <a:ext cx="5105769" cy="1131896"/>
        </p:xfrm>
        <a:graphic>
          <a:graphicData uri="http://schemas.openxmlformats.org/drawingml/2006/table">
            <a:tbl>
              <a:tblPr/>
              <a:tblGrid>
                <a:gridCol w="898905">
                  <a:extLst>
                    <a:ext uri="{9D8B030D-6E8A-4147-A177-3AD203B41FA5}">
                      <a16:colId xmlns:a16="http://schemas.microsoft.com/office/drawing/2014/main" val="3928963977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2725372412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1144937289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3705341213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4056037603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1151341914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2288976734"/>
                    </a:ext>
                  </a:extLst>
                </a:gridCol>
              </a:tblGrid>
              <a:tr h="636596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9854734"/>
                  </a:ext>
                </a:extLst>
              </a:tr>
              <a:tr h="422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380855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CF06851-60D6-4E29-8FFA-832ED7F840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693359"/>
              </p:ext>
            </p:extLst>
          </p:nvPr>
        </p:nvGraphicFramePr>
        <p:xfrm>
          <a:off x="6989746" y="4964103"/>
          <a:ext cx="3608982" cy="1131896"/>
        </p:xfrm>
        <a:graphic>
          <a:graphicData uri="http://schemas.openxmlformats.org/drawingml/2006/table">
            <a:tbl>
              <a:tblPr/>
              <a:tblGrid>
                <a:gridCol w="1804491">
                  <a:extLst>
                    <a:ext uri="{9D8B030D-6E8A-4147-A177-3AD203B41FA5}">
                      <a16:colId xmlns:a16="http://schemas.microsoft.com/office/drawing/2014/main" val="1662574971"/>
                    </a:ext>
                  </a:extLst>
                </a:gridCol>
                <a:gridCol w="1804491">
                  <a:extLst>
                    <a:ext uri="{9D8B030D-6E8A-4147-A177-3AD203B41FA5}">
                      <a16:colId xmlns:a16="http://schemas.microsoft.com/office/drawing/2014/main" val="527311552"/>
                    </a:ext>
                  </a:extLst>
                </a:gridCol>
              </a:tblGrid>
              <a:tr h="565948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 Linkages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179236"/>
                  </a:ext>
                </a:extLst>
              </a:tr>
              <a:tr h="565948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13a,41a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13a,70g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981669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B9CCACE8-4727-4361-A551-C31669105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15666"/>
              </p:ext>
            </p:extLst>
          </p:nvPr>
        </p:nvGraphicFramePr>
        <p:xfrm>
          <a:off x="1430353" y="6564304"/>
          <a:ext cx="5105769" cy="1131896"/>
        </p:xfrm>
        <a:graphic>
          <a:graphicData uri="http://schemas.openxmlformats.org/drawingml/2006/table">
            <a:tbl>
              <a:tblPr/>
              <a:tblGrid>
                <a:gridCol w="898905">
                  <a:extLst>
                    <a:ext uri="{9D8B030D-6E8A-4147-A177-3AD203B41FA5}">
                      <a16:colId xmlns:a16="http://schemas.microsoft.com/office/drawing/2014/main" val="3928963977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2725372412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1144937289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3705341213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4056037603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1151341914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2288976734"/>
                    </a:ext>
                  </a:extLst>
                </a:gridCol>
              </a:tblGrid>
              <a:tr h="636596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9854734"/>
                  </a:ext>
                </a:extLst>
              </a:tr>
              <a:tr h="422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380855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B9F5C25E-6E9F-42AF-9AB2-FB98B1F7F0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565008"/>
              </p:ext>
            </p:extLst>
          </p:nvPr>
        </p:nvGraphicFramePr>
        <p:xfrm>
          <a:off x="6989746" y="6564303"/>
          <a:ext cx="3608982" cy="1131896"/>
        </p:xfrm>
        <a:graphic>
          <a:graphicData uri="http://schemas.openxmlformats.org/drawingml/2006/table">
            <a:tbl>
              <a:tblPr/>
              <a:tblGrid>
                <a:gridCol w="1804491">
                  <a:extLst>
                    <a:ext uri="{9D8B030D-6E8A-4147-A177-3AD203B41FA5}">
                      <a16:colId xmlns:a16="http://schemas.microsoft.com/office/drawing/2014/main" val="1662574971"/>
                    </a:ext>
                  </a:extLst>
                </a:gridCol>
                <a:gridCol w="1804491">
                  <a:extLst>
                    <a:ext uri="{9D8B030D-6E8A-4147-A177-3AD203B41FA5}">
                      <a16:colId xmlns:a16="http://schemas.microsoft.com/office/drawing/2014/main" val="527311552"/>
                    </a:ext>
                  </a:extLst>
                </a:gridCol>
              </a:tblGrid>
              <a:tr h="565948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 Linkages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6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179236"/>
                  </a:ext>
                </a:extLst>
              </a:tr>
              <a:tr h="565948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13a,70g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13a,41a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981669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3442A8D-981B-4C26-BA6D-F5A14E285604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7225200" y="5886000"/>
              <a:ext cx="2778480" cy="17492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3442A8D-981B-4C26-BA6D-F5A14E28560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209360" y="5822640"/>
                <a:ext cx="2809800" cy="187596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D7252BB6-605C-4FA6-A758-B5353C298F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36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66"/>
    </mc:Choice>
    <mc:Fallback xmlns="">
      <p:transition spd="slow" advTm="132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>
            <a:extLst>
              <a:ext uri="{FF2B5EF4-FFF2-40B4-BE49-F238E27FC236}">
                <a16:creationId xmlns:a16="http://schemas.microsoft.com/office/drawing/2014/main" id="{EE720FF0-37BD-4094-A8A1-A3E5B972E480}"/>
              </a:ext>
            </a:extLst>
          </p:cNvPr>
          <p:cNvGrpSpPr/>
          <p:nvPr/>
        </p:nvGrpSpPr>
        <p:grpSpPr>
          <a:xfrm>
            <a:off x="11169999" y="7909220"/>
            <a:ext cx="2195147" cy="4100578"/>
            <a:chOff x="6678315" y="7720028"/>
            <a:chExt cx="2195147" cy="4100578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3DD57268-44EA-4417-99C6-C028163A0C1F}"/>
                </a:ext>
              </a:extLst>
            </p:cNvPr>
            <p:cNvSpPr txBox="1"/>
            <p:nvPr/>
          </p:nvSpPr>
          <p:spPr>
            <a:xfrm>
              <a:off x="7445707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74a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B6843BA6-A149-4E6F-8162-BAC714C272C1}"/>
                </a:ext>
              </a:extLst>
            </p:cNvPr>
            <p:cNvSpPr txBox="1"/>
            <p:nvPr/>
          </p:nvSpPr>
          <p:spPr>
            <a:xfrm>
              <a:off x="7455825" y="11358941"/>
              <a:ext cx="815459" cy="461665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13a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5AF5658-EE58-4B25-AC11-B7E657AF96A3}"/>
                </a:ext>
              </a:extLst>
            </p:cNvPr>
            <p:cNvSpPr txBox="1"/>
            <p:nvPr/>
          </p:nvSpPr>
          <p:spPr>
            <a:xfrm>
              <a:off x="6678316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43a</a:t>
              </a:r>
            </a:p>
          </p:txBody>
        </p: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CE610412-F2C4-409F-BB4C-E90C3D0DCDD0}"/>
                </a:ext>
              </a:extLst>
            </p:cNvPr>
            <p:cNvCxnSpPr>
              <a:cxnSpLocks/>
              <a:stCxn id="59" idx="0"/>
              <a:endCxn id="60" idx="2"/>
            </p:cNvCxnSpPr>
            <p:nvPr/>
          </p:nvCxnSpPr>
          <p:spPr>
            <a:xfrm flipH="1" flipV="1">
              <a:off x="7020307" y="10091834"/>
              <a:ext cx="843248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B589F4F3-5F28-484E-83B5-7DB7C7392480}"/>
                </a:ext>
              </a:extLst>
            </p:cNvPr>
            <p:cNvCxnSpPr>
              <a:cxnSpLocks/>
              <a:stCxn id="59" idx="0"/>
              <a:endCxn id="58" idx="2"/>
            </p:cNvCxnSpPr>
            <p:nvPr/>
          </p:nvCxnSpPr>
          <p:spPr>
            <a:xfrm flipH="1" flipV="1">
              <a:off x="7787698" y="10091834"/>
              <a:ext cx="75857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BAC6BD1-C54F-4137-A2A8-019D750C69AD}"/>
                </a:ext>
              </a:extLst>
            </p:cNvPr>
            <p:cNvSpPr txBox="1"/>
            <p:nvPr/>
          </p:nvSpPr>
          <p:spPr>
            <a:xfrm>
              <a:off x="8189481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72a</a:t>
              </a:r>
            </a:p>
          </p:txBody>
        </p: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06CF13CC-071D-43A0-963A-28A0B8464898}"/>
                </a:ext>
              </a:extLst>
            </p:cNvPr>
            <p:cNvCxnSpPr>
              <a:cxnSpLocks/>
              <a:stCxn id="59" idx="0"/>
              <a:endCxn id="63" idx="2"/>
            </p:cNvCxnSpPr>
            <p:nvPr/>
          </p:nvCxnSpPr>
          <p:spPr>
            <a:xfrm flipV="1">
              <a:off x="7863555" y="10091834"/>
              <a:ext cx="667917" cy="126710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4CFCFD7-53A3-42C1-B949-0CED13D6628E}"/>
                </a:ext>
              </a:extLst>
            </p:cNvPr>
            <p:cNvSpPr txBox="1"/>
            <p:nvPr/>
          </p:nvSpPr>
          <p:spPr>
            <a:xfrm>
              <a:off x="6678315" y="7720028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/>
              </a:lvl1pPr>
            </a:lstStyle>
            <a:p>
              <a:r>
                <a:rPr lang="en-GB" dirty="0"/>
                <a:t>41a</a:t>
              </a: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3D9CABD2-64A4-4C9D-AF1C-52AD62A3D8E1}"/>
                </a:ext>
              </a:extLst>
            </p:cNvPr>
            <p:cNvCxnSpPr>
              <a:cxnSpLocks/>
              <a:endCxn id="65" idx="2"/>
            </p:cNvCxnSpPr>
            <p:nvPr/>
          </p:nvCxnSpPr>
          <p:spPr>
            <a:xfrm flipH="1" flipV="1">
              <a:off x="7020306" y="8181693"/>
              <a:ext cx="1" cy="14484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6D7A0EE3-939A-448B-B52F-F18E86F22559}"/>
                </a:ext>
              </a:extLst>
            </p:cNvPr>
            <p:cNvCxnSpPr>
              <a:cxnSpLocks/>
              <a:endCxn id="68" idx="2"/>
            </p:cNvCxnSpPr>
            <p:nvPr/>
          </p:nvCxnSpPr>
          <p:spPr>
            <a:xfrm flipV="1">
              <a:off x="7787698" y="8181693"/>
              <a:ext cx="60549" cy="14484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29BB0358-8416-4D36-8060-0359CA4460FF}"/>
                </a:ext>
              </a:extLst>
            </p:cNvPr>
            <p:cNvSpPr txBox="1"/>
            <p:nvPr/>
          </p:nvSpPr>
          <p:spPr>
            <a:xfrm>
              <a:off x="7506256" y="7720028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/>
              </a:lvl1pPr>
            </a:lstStyle>
            <a:p>
              <a:r>
                <a:rPr lang="en-GB" dirty="0"/>
                <a:t>70g</a:t>
              </a:r>
            </a:p>
          </p:txBody>
        </p:sp>
      </p:grpSp>
      <p:pic>
        <p:nvPicPr>
          <p:cNvPr id="69" name="Picture 68">
            <a:extLst>
              <a:ext uri="{FF2B5EF4-FFF2-40B4-BE49-F238E27FC236}">
                <a16:creationId xmlns:a16="http://schemas.microsoft.com/office/drawing/2014/main" id="{14277720-2F06-4E0C-BA4F-592DCA66C0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0577" y="4914223"/>
            <a:ext cx="2859863" cy="1546521"/>
          </a:xfrm>
          <a:prstGeom prst="rect">
            <a:avLst/>
          </a:prstGeom>
        </p:spPr>
      </p:pic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8317073B-F786-4FFB-B9D5-43B03DA9A3C0}"/>
              </a:ext>
            </a:extLst>
          </p:cNvPr>
          <p:cNvGraphicFramePr>
            <a:graphicFrameLocks noGrp="1"/>
          </p:cNvGraphicFramePr>
          <p:nvPr/>
        </p:nvGraphicFramePr>
        <p:xfrm>
          <a:off x="1430352" y="7467357"/>
          <a:ext cx="5105769" cy="1627196"/>
        </p:xfrm>
        <a:graphic>
          <a:graphicData uri="http://schemas.openxmlformats.org/drawingml/2006/table">
            <a:tbl>
              <a:tblPr/>
              <a:tblGrid>
                <a:gridCol w="898905">
                  <a:extLst>
                    <a:ext uri="{9D8B030D-6E8A-4147-A177-3AD203B41FA5}">
                      <a16:colId xmlns:a16="http://schemas.microsoft.com/office/drawing/2014/main" val="3928963977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2725372412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1144937289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3705341213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4056037603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1151341914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2288976734"/>
                    </a:ext>
                  </a:extLst>
                </a:gridCol>
              </a:tblGrid>
              <a:tr h="636596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9854734"/>
                  </a:ext>
                </a:extLst>
              </a:tr>
              <a:tr h="422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380855"/>
                  </a:ext>
                </a:extLst>
              </a:tr>
              <a:tr h="422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465661"/>
                  </a:ext>
                </a:extLst>
              </a:tr>
            </a:tbl>
          </a:graphicData>
        </a:graphic>
      </p:graphicFrame>
      <p:graphicFrame>
        <p:nvGraphicFramePr>
          <p:cNvPr id="71" name="Table 70">
            <a:extLst>
              <a:ext uri="{FF2B5EF4-FFF2-40B4-BE49-F238E27FC236}">
                <a16:creationId xmlns:a16="http://schemas.microsoft.com/office/drawing/2014/main" id="{A4E3EEB6-18BD-4D43-9E77-BDFFC06285DA}"/>
              </a:ext>
            </a:extLst>
          </p:cNvPr>
          <p:cNvGraphicFramePr>
            <a:graphicFrameLocks noGrp="1"/>
          </p:cNvGraphicFramePr>
          <p:nvPr/>
        </p:nvGraphicFramePr>
        <p:xfrm>
          <a:off x="1430353" y="4964104"/>
          <a:ext cx="5105769" cy="1131896"/>
        </p:xfrm>
        <a:graphic>
          <a:graphicData uri="http://schemas.openxmlformats.org/drawingml/2006/table">
            <a:tbl>
              <a:tblPr/>
              <a:tblGrid>
                <a:gridCol w="898905">
                  <a:extLst>
                    <a:ext uri="{9D8B030D-6E8A-4147-A177-3AD203B41FA5}">
                      <a16:colId xmlns:a16="http://schemas.microsoft.com/office/drawing/2014/main" val="3928963977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2725372412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1144937289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3705341213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4056037603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1151341914"/>
                    </a:ext>
                  </a:extLst>
                </a:gridCol>
                <a:gridCol w="701144">
                  <a:extLst>
                    <a:ext uri="{9D8B030D-6E8A-4147-A177-3AD203B41FA5}">
                      <a16:colId xmlns:a16="http://schemas.microsoft.com/office/drawing/2014/main" val="2288976734"/>
                    </a:ext>
                  </a:extLst>
                </a:gridCol>
              </a:tblGrid>
              <a:tr h="636596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9854734"/>
                  </a:ext>
                </a:extLst>
              </a:tr>
              <a:tr h="4228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380855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6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078746F-FC16-47FE-8236-0C525AB5D296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899280" y="4966560"/>
              <a:ext cx="11582640" cy="377784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078746F-FC16-47FE-8236-0C525AB5D29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83440" y="4903200"/>
                <a:ext cx="11613960" cy="390456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96A5EF10-3DDA-404F-82E0-B4680873C8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83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052"/>
    </mc:Choice>
    <mc:Fallback xmlns="">
      <p:transition spd="slow" advTm="440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6FB799CE-CD0A-458C-A945-5E424EDFC565}"/>
              </a:ext>
            </a:extLst>
          </p:cNvPr>
          <p:cNvGraphicFramePr>
            <a:graphicFrameLocks noGrp="1"/>
          </p:cNvGraphicFramePr>
          <p:nvPr/>
        </p:nvGraphicFramePr>
        <p:xfrm>
          <a:off x="1365736" y="60439"/>
          <a:ext cx="5862512" cy="5448300"/>
        </p:xfrm>
        <a:graphic>
          <a:graphicData uri="http://schemas.openxmlformats.org/drawingml/2006/table">
            <a:tbl>
              <a:tblPr/>
              <a:tblGrid>
                <a:gridCol w="774749">
                  <a:extLst>
                    <a:ext uri="{9D8B030D-6E8A-4147-A177-3AD203B41FA5}">
                      <a16:colId xmlns:a16="http://schemas.microsoft.com/office/drawing/2014/main" val="3927955728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4196118404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3443881062"/>
                    </a:ext>
                  </a:extLst>
                </a:gridCol>
                <a:gridCol w="724765">
                  <a:extLst>
                    <a:ext uri="{9D8B030D-6E8A-4147-A177-3AD203B41FA5}">
                      <a16:colId xmlns:a16="http://schemas.microsoft.com/office/drawing/2014/main" val="113368702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513128190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1802824773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3001478799"/>
                    </a:ext>
                  </a:extLst>
                </a:gridCol>
                <a:gridCol w="728367">
                  <a:extLst>
                    <a:ext uri="{9D8B030D-6E8A-4147-A177-3AD203B41FA5}">
                      <a16:colId xmlns:a16="http://schemas.microsoft.com/office/drawing/2014/main" val="2120000181"/>
                    </a:ext>
                  </a:extLst>
                </a:gridCol>
              </a:tblGrid>
              <a:tr h="18288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42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3874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453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06194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2405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2407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0287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88753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3380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1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81542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8FE7D575-4076-4B2F-B16F-C69BC552B90F}"/>
              </a:ext>
            </a:extLst>
          </p:cNvPr>
          <p:cNvGraphicFramePr>
            <a:graphicFrameLocks noGrp="1"/>
          </p:cNvGraphicFramePr>
          <p:nvPr/>
        </p:nvGraphicFramePr>
        <p:xfrm>
          <a:off x="1422339" y="5658612"/>
          <a:ext cx="7381629" cy="6438900"/>
        </p:xfrm>
        <a:graphic>
          <a:graphicData uri="http://schemas.openxmlformats.org/drawingml/2006/table">
            <a:tbl>
              <a:tblPr/>
              <a:tblGrid>
                <a:gridCol w="920403">
                  <a:extLst>
                    <a:ext uri="{9D8B030D-6E8A-4147-A177-3AD203B41FA5}">
                      <a16:colId xmlns:a16="http://schemas.microsoft.com/office/drawing/2014/main" val="127028731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430000841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935568254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70826649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742463818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192077337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176895050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165916884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3668398993"/>
                    </a:ext>
                  </a:extLst>
                </a:gridCol>
                <a:gridCol w="717914">
                  <a:extLst>
                    <a:ext uri="{9D8B030D-6E8A-4147-A177-3AD203B41FA5}">
                      <a16:colId xmlns:a16="http://schemas.microsoft.com/office/drawing/2014/main" val="2533968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Indirectly related to...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793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70g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4655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92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268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733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094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0441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641271"/>
                  </a:ext>
                </a:extLst>
              </a:tr>
              <a:tr h="397684"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716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8869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35713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1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31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0544"/>
                  </a:ext>
                </a:extLst>
              </a:tr>
            </a:tbl>
          </a:graphicData>
        </a:graphic>
      </p:graphicFrame>
      <p:sp>
        <p:nvSpPr>
          <p:cNvPr id="41" name="TextBox 40">
            <a:extLst>
              <a:ext uri="{FF2B5EF4-FFF2-40B4-BE49-F238E27FC236}">
                <a16:creationId xmlns:a16="http://schemas.microsoft.com/office/drawing/2014/main" id="{9A3B6D54-F5B9-440D-8736-94B53C519732}"/>
              </a:ext>
            </a:extLst>
          </p:cNvPr>
          <p:cNvSpPr txBox="1"/>
          <p:nvPr/>
        </p:nvSpPr>
        <p:spPr>
          <a:xfrm>
            <a:off x="11937391" y="9819361"/>
            <a:ext cx="683981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GB" dirty="0">
                <a:solidFill>
                  <a:schemeClr val="tx1"/>
                </a:solidFill>
              </a:rPr>
              <a:t>74a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BE02669-7B8A-46B7-811D-D4DDF76A6F11}"/>
              </a:ext>
            </a:extLst>
          </p:cNvPr>
          <p:cNvSpPr txBox="1"/>
          <p:nvPr/>
        </p:nvSpPr>
        <p:spPr>
          <a:xfrm>
            <a:off x="11947509" y="11548133"/>
            <a:ext cx="815459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6FCBD01-7BC2-4EEC-AAB8-9840F556162A}"/>
              </a:ext>
            </a:extLst>
          </p:cNvPr>
          <p:cNvSpPr txBox="1"/>
          <p:nvPr/>
        </p:nvSpPr>
        <p:spPr>
          <a:xfrm>
            <a:off x="11170000" y="9819361"/>
            <a:ext cx="683981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GB" dirty="0">
                <a:solidFill>
                  <a:schemeClr val="tx1"/>
                </a:solidFill>
              </a:rPr>
              <a:t>43a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866794D5-E003-47D9-955A-0C1FDA54555A}"/>
              </a:ext>
            </a:extLst>
          </p:cNvPr>
          <p:cNvCxnSpPr>
            <a:cxnSpLocks/>
            <a:stCxn id="42" idx="0"/>
            <a:endCxn id="43" idx="2"/>
          </p:cNvCxnSpPr>
          <p:nvPr/>
        </p:nvCxnSpPr>
        <p:spPr>
          <a:xfrm flipH="1" flipV="1">
            <a:off x="11511991" y="10281026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2EF753CF-22BC-47D9-9C90-C55EDE52EE91}"/>
              </a:ext>
            </a:extLst>
          </p:cNvPr>
          <p:cNvCxnSpPr>
            <a:cxnSpLocks/>
            <a:stCxn id="42" idx="0"/>
            <a:endCxn id="41" idx="2"/>
          </p:cNvCxnSpPr>
          <p:nvPr/>
        </p:nvCxnSpPr>
        <p:spPr>
          <a:xfrm flipH="1" flipV="1">
            <a:off x="12279382" y="10281026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266E790F-72FC-4FD4-B588-AD597F18E585}"/>
              </a:ext>
            </a:extLst>
          </p:cNvPr>
          <p:cNvSpPr txBox="1"/>
          <p:nvPr/>
        </p:nvSpPr>
        <p:spPr>
          <a:xfrm>
            <a:off x="12681165" y="9819361"/>
            <a:ext cx="683981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en-GB" dirty="0">
                <a:solidFill>
                  <a:schemeClr val="tx1"/>
                </a:solidFill>
              </a:rPr>
              <a:t>72a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B9661459-AD67-4196-8E6B-749CAE66B142}"/>
              </a:ext>
            </a:extLst>
          </p:cNvPr>
          <p:cNvCxnSpPr>
            <a:cxnSpLocks/>
            <a:stCxn id="42" idx="0"/>
            <a:endCxn id="46" idx="2"/>
          </p:cNvCxnSpPr>
          <p:nvPr/>
        </p:nvCxnSpPr>
        <p:spPr>
          <a:xfrm flipV="1">
            <a:off x="12355239" y="10281026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19F19C8-A71B-4CD4-8F2B-E25A943C98CB}"/>
              </a:ext>
            </a:extLst>
          </p:cNvPr>
          <p:cNvSpPr txBox="1"/>
          <p:nvPr/>
        </p:nvSpPr>
        <p:spPr>
          <a:xfrm>
            <a:off x="11169999" y="7909220"/>
            <a:ext cx="683981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/>
            </a:lvl1pPr>
          </a:lstStyle>
          <a:p>
            <a:r>
              <a:rPr lang="en-GB" dirty="0"/>
              <a:t>41a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8AE99A19-85D3-4DDA-BA31-437D1C1ABAB4}"/>
              </a:ext>
            </a:extLst>
          </p:cNvPr>
          <p:cNvCxnSpPr>
            <a:cxnSpLocks/>
            <a:endCxn id="48" idx="2"/>
          </p:cNvCxnSpPr>
          <p:nvPr/>
        </p:nvCxnSpPr>
        <p:spPr>
          <a:xfrm flipH="1" flipV="1">
            <a:off x="11511990" y="8370885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FF02F0E7-1599-468C-8EF5-159C7F0555B4}"/>
              </a:ext>
            </a:extLst>
          </p:cNvPr>
          <p:cNvCxnSpPr>
            <a:cxnSpLocks/>
            <a:endCxn id="52" idx="2"/>
          </p:cNvCxnSpPr>
          <p:nvPr/>
        </p:nvCxnSpPr>
        <p:spPr>
          <a:xfrm flipV="1">
            <a:off x="12279382" y="8370885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EAD60542-9D3F-43A0-A3F7-70CFF01FAC37}"/>
              </a:ext>
            </a:extLst>
          </p:cNvPr>
          <p:cNvSpPr txBox="1"/>
          <p:nvPr/>
        </p:nvSpPr>
        <p:spPr>
          <a:xfrm>
            <a:off x="11997940" y="7909220"/>
            <a:ext cx="683981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/>
            </a:lvl1pPr>
          </a:lstStyle>
          <a:p>
            <a:r>
              <a:rPr lang="en-GB" dirty="0"/>
              <a:t>70g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3F63CFDF-4C70-4038-895F-2B99359CFE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0577" y="4942200"/>
            <a:ext cx="4845102" cy="2307600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C0420CC4-B83D-4DAD-8DCA-58031AEDE0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653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974"/>
    </mc:Choice>
    <mc:Fallback>
      <p:transition spd="slow" advTm="199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E30EB9-B221-418F-B0A3-3FBD9380963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972"/>
          <a:stretch/>
        </p:blipFill>
        <p:spPr>
          <a:xfrm>
            <a:off x="0" y="0"/>
            <a:ext cx="16256000" cy="92422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F8CEEE8-9479-4160-AD7D-B1CBF36F0D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2674" b="68764"/>
          <a:stretch/>
        </p:blipFill>
        <p:spPr>
          <a:xfrm>
            <a:off x="7200459" y="9413862"/>
            <a:ext cx="5396189" cy="14346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D93E58-E6A2-476B-A4BC-AE1360B386E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4485"/>
          <a:stretch/>
        </p:blipFill>
        <p:spPr>
          <a:xfrm>
            <a:off x="112983" y="11020097"/>
            <a:ext cx="8015017" cy="11719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F48459-E9BE-4A87-BAB7-C5A0228141B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4096" r="58966" b="34668"/>
          <a:stretch/>
        </p:blipFill>
        <p:spPr>
          <a:xfrm>
            <a:off x="12476652" y="10757337"/>
            <a:ext cx="3288865" cy="1434662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186C3FD-19A4-44CC-9581-9F63011EB0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0298238-7AE4-410E-A73B-F28B7A856BF9}"/>
              </a:ext>
            </a:extLst>
          </p:cNvPr>
          <p:cNvSpPr txBox="1"/>
          <p:nvPr/>
        </p:nvSpPr>
        <p:spPr>
          <a:xfrm>
            <a:off x="112983" y="3840810"/>
            <a:ext cx="6112638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rgbClr val="D39293"/>
                </a:solidFill>
              </a:rPr>
              <a:t>Video Tutorial - Part 1</a:t>
            </a:r>
          </a:p>
        </p:txBody>
      </p:sp>
    </p:spTree>
    <p:extLst>
      <p:ext uri="{BB962C8B-B14F-4D97-AF65-F5344CB8AC3E}">
        <p14:creationId xmlns:p14="http://schemas.microsoft.com/office/powerpoint/2010/main" val="3726901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896"/>
    </mc:Choice>
    <mc:Fallback>
      <p:transition spd="slow" advTm="288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474D7EC-F30B-4A2A-AE07-6C26AED3FD0B}"/>
              </a:ext>
            </a:extLst>
          </p:cNvPr>
          <p:cNvSpPr txBox="1"/>
          <p:nvPr/>
        </p:nvSpPr>
        <p:spPr>
          <a:xfrm>
            <a:off x="7384226" y="5634335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5D5A02-0031-4C92-AD85-10AEC3687D1A}"/>
              </a:ext>
            </a:extLst>
          </p:cNvPr>
          <p:cNvSpPr txBox="1"/>
          <p:nvPr/>
        </p:nvSpPr>
        <p:spPr>
          <a:xfrm>
            <a:off x="6616835" y="5634335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75EA8C9B-865A-4D33-9455-8F6B1D433330}"/>
              </a:ext>
            </a:extLst>
          </p:cNvPr>
          <p:cNvCxnSpPr>
            <a:cxnSpLocks/>
            <a:stCxn id="13" idx="0"/>
            <a:endCxn id="4" idx="2"/>
          </p:cNvCxnSpPr>
          <p:nvPr/>
        </p:nvCxnSpPr>
        <p:spPr>
          <a:xfrm flipH="1" flipV="1">
            <a:off x="6958826" y="6096000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6C5204F-749F-4C1C-AE64-62B697335349}"/>
              </a:ext>
            </a:extLst>
          </p:cNvPr>
          <p:cNvCxnSpPr>
            <a:cxnSpLocks/>
            <a:stCxn id="13" idx="0"/>
            <a:endCxn id="3" idx="2"/>
          </p:cNvCxnSpPr>
          <p:nvPr/>
        </p:nvCxnSpPr>
        <p:spPr>
          <a:xfrm flipH="1" flipV="1">
            <a:off x="7726217" y="6096000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840FAE80-8524-43FF-8F92-1B7DB79F5270}"/>
              </a:ext>
            </a:extLst>
          </p:cNvPr>
          <p:cNvSpPr txBox="1"/>
          <p:nvPr/>
        </p:nvSpPr>
        <p:spPr>
          <a:xfrm>
            <a:off x="8128000" y="5634335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92F7DDB-A25E-4869-A1B2-1C532B6EB0B8}"/>
              </a:ext>
            </a:extLst>
          </p:cNvPr>
          <p:cNvCxnSpPr>
            <a:cxnSpLocks/>
            <a:stCxn id="13" idx="0"/>
            <a:endCxn id="7" idx="2"/>
          </p:cNvCxnSpPr>
          <p:nvPr/>
        </p:nvCxnSpPr>
        <p:spPr>
          <a:xfrm flipV="1">
            <a:off x="7802074" y="6096000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E539B4D-00D2-412C-92E1-CF4F1F69B1A6}"/>
              </a:ext>
            </a:extLst>
          </p:cNvPr>
          <p:cNvSpPr txBox="1"/>
          <p:nvPr/>
        </p:nvSpPr>
        <p:spPr>
          <a:xfrm>
            <a:off x="6616834" y="3724194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954125D-D0A9-4A29-AE16-D37B01EA75EB}"/>
              </a:ext>
            </a:extLst>
          </p:cNvPr>
          <p:cNvCxnSpPr>
            <a:cxnSpLocks/>
            <a:stCxn id="4" idx="0"/>
            <a:endCxn id="9" idx="2"/>
          </p:cNvCxnSpPr>
          <p:nvPr/>
        </p:nvCxnSpPr>
        <p:spPr>
          <a:xfrm flipH="1" flipV="1">
            <a:off x="6958825" y="4185859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DC0E30E-5CB4-48B2-B016-5A19D1D6FF2F}"/>
              </a:ext>
            </a:extLst>
          </p:cNvPr>
          <p:cNvCxnSpPr>
            <a:cxnSpLocks/>
            <a:stCxn id="3" idx="0"/>
            <a:endCxn id="12" idx="2"/>
          </p:cNvCxnSpPr>
          <p:nvPr/>
        </p:nvCxnSpPr>
        <p:spPr>
          <a:xfrm flipV="1">
            <a:off x="7726217" y="4185859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DB3BEFE-3847-4A5C-B7C6-B5917D117A76}"/>
              </a:ext>
            </a:extLst>
          </p:cNvPr>
          <p:cNvSpPr txBox="1"/>
          <p:nvPr/>
        </p:nvSpPr>
        <p:spPr>
          <a:xfrm>
            <a:off x="7444775" y="3724194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342AD67-CD52-42B5-872C-358012820BE2}"/>
              </a:ext>
            </a:extLst>
          </p:cNvPr>
          <p:cNvSpPr txBox="1"/>
          <p:nvPr/>
        </p:nvSpPr>
        <p:spPr>
          <a:xfrm>
            <a:off x="7394344" y="7363107"/>
            <a:ext cx="815459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pic>
        <p:nvPicPr>
          <p:cNvPr id="16" name="Audio 15">
            <a:hlinkClick r:id="" action="ppaction://media"/>
            <a:extLst>
              <a:ext uri="{FF2B5EF4-FFF2-40B4-BE49-F238E27FC236}">
                <a16:creationId xmlns:a16="http://schemas.microsoft.com/office/drawing/2014/main" id="{D59EC535-F676-44AC-A4EA-F2BFAF9797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81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466"/>
    </mc:Choice>
    <mc:Fallback xmlns="">
      <p:transition spd="slow" advTm="324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94">
            <a:extLst>
              <a:ext uri="{FF2B5EF4-FFF2-40B4-BE49-F238E27FC236}">
                <a16:creationId xmlns:a16="http://schemas.microsoft.com/office/drawing/2014/main" id="{44D82821-64EF-4805-85A2-50389269AA7C}"/>
              </a:ext>
            </a:extLst>
          </p:cNvPr>
          <p:cNvSpPr txBox="1"/>
          <p:nvPr/>
        </p:nvSpPr>
        <p:spPr>
          <a:xfrm>
            <a:off x="11926774" y="9819359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74a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439CFA8-7BC9-490C-934C-4571716A76F2}"/>
              </a:ext>
            </a:extLst>
          </p:cNvPr>
          <p:cNvSpPr txBox="1"/>
          <p:nvPr/>
        </p:nvSpPr>
        <p:spPr>
          <a:xfrm>
            <a:off x="11159383" y="9819359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43a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83728294-9CD1-4565-BE8B-BB87F31A60F2}"/>
              </a:ext>
            </a:extLst>
          </p:cNvPr>
          <p:cNvCxnSpPr>
            <a:cxnSpLocks/>
            <a:stCxn id="105" idx="0"/>
            <a:endCxn id="96" idx="2"/>
          </p:cNvCxnSpPr>
          <p:nvPr/>
        </p:nvCxnSpPr>
        <p:spPr>
          <a:xfrm flipH="1" flipV="1">
            <a:off x="11501374" y="10281024"/>
            <a:ext cx="843248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271B6590-A0E1-49DA-B6A0-E38D1305C8D6}"/>
              </a:ext>
            </a:extLst>
          </p:cNvPr>
          <p:cNvCxnSpPr>
            <a:cxnSpLocks/>
            <a:stCxn id="105" idx="0"/>
            <a:endCxn id="95" idx="2"/>
          </p:cNvCxnSpPr>
          <p:nvPr/>
        </p:nvCxnSpPr>
        <p:spPr>
          <a:xfrm flipH="1" flipV="1">
            <a:off x="12268765" y="10281024"/>
            <a:ext cx="7585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614D31DC-1444-4439-8786-1C6868FD6752}"/>
              </a:ext>
            </a:extLst>
          </p:cNvPr>
          <p:cNvSpPr txBox="1"/>
          <p:nvPr/>
        </p:nvSpPr>
        <p:spPr>
          <a:xfrm>
            <a:off x="12670548" y="9819359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72a</a:t>
            </a:r>
          </a:p>
        </p:txBody>
      </p: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F873EDB7-4854-406F-9274-0B93632898C2}"/>
              </a:ext>
            </a:extLst>
          </p:cNvPr>
          <p:cNvCxnSpPr>
            <a:cxnSpLocks/>
            <a:stCxn id="105" idx="0"/>
            <a:endCxn id="99" idx="2"/>
          </p:cNvCxnSpPr>
          <p:nvPr/>
        </p:nvCxnSpPr>
        <p:spPr>
          <a:xfrm flipV="1">
            <a:off x="12344622" y="10281024"/>
            <a:ext cx="667917" cy="12671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5FB22765-531B-42BB-8066-877CD16EBAF0}"/>
              </a:ext>
            </a:extLst>
          </p:cNvPr>
          <p:cNvSpPr txBox="1"/>
          <p:nvPr/>
        </p:nvSpPr>
        <p:spPr>
          <a:xfrm>
            <a:off x="11159382" y="790921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41a</a:t>
            </a:r>
          </a:p>
        </p:txBody>
      </p: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7453CE6C-5209-4F76-BF9D-52A82DC626A9}"/>
              </a:ext>
            </a:extLst>
          </p:cNvPr>
          <p:cNvCxnSpPr>
            <a:cxnSpLocks/>
            <a:stCxn id="96" idx="0"/>
            <a:endCxn id="101" idx="2"/>
          </p:cNvCxnSpPr>
          <p:nvPr/>
        </p:nvCxnSpPr>
        <p:spPr>
          <a:xfrm flipH="1" flipV="1">
            <a:off x="11501373" y="8370883"/>
            <a:ext cx="1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C5704BE1-1261-4B49-8AC9-ADE90365EB3F}"/>
              </a:ext>
            </a:extLst>
          </p:cNvPr>
          <p:cNvCxnSpPr>
            <a:cxnSpLocks/>
            <a:stCxn id="95" idx="0"/>
            <a:endCxn id="104" idx="2"/>
          </p:cNvCxnSpPr>
          <p:nvPr/>
        </p:nvCxnSpPr>
        <p:spPr>
          <a:xfrm flipV="1">
            <a:off x="12268765" y="8370883"/>
            <a:ext cx="60549" cy="1448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D18AE874-4EED-4E20-B617-C0C3FB4F2DF9}"/>
              </a:ext>
            </a:extLst>
          </p:cNvPr>
          <p:cNvSpPr txBox="1"/>
          <p:nvPr/>
        </p:nvSpPr>
        <p:spPr>
          <a:xfrm>
            <a:off x="11987323" y="7909218"/>
            <a:ext cx="683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70g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D951D173-7C27-41F0-B0EC-98D05AF3804B}"/>
              </a:ext>
            </a:extLst>
          </p:cNvPr>
          <p:cNvSpPr txBox="1"/>
          <p:nvPr/>
        </p:nvSpPr>
        <p:spPr>
          <a:xfrm>
            <a:off x="11936892" y="11548131"/>
            <a:ext cx="815459" cy="46166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13a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122AF6D-FD49-4415-B3EC-BD479E912F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89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41"/>
    </mc:Choice>
    <mc:Fallback xmlns="">
      <p:transition spd="slow" advTm="220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82">
            <a:extLst>
              <a:ext uri="{FF2B5EF4-FFF2-40B4-BE49-F238E27FC236}">
                <a16:creationId xmlns:a16="http://schemas.microsoft.com/office/drawing/2014/main" id="{EA8F5F35-98C4-4A79-B7BF-AA7A94D3F66F}"/>
              </a:ext>
            </a:extLst>
          </p:cNvPr>
          <p:cNvGrpSpPr/>
          <p:nvPr/>
        </p:nvGrpSpPr>
        <p:grpSpPr>
          <a:xfrm>
            <a:off x="11173891" y="7909218"/>
            <a:ext cx="2195147" cy="4100578"/>
            <a:chOff x="6678315" y="7720028"/>
            <a:chExt cx="2195147" cy="4100578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D3ECB2A4-97BF-4CDC-A078-05122F3AAF17}"/>
                </a:ext>
              </a:extLst>
            </p:cNvPr>
            <p:cNvSpPr txBox="1"/>
            <p:nvPr/>
          </p:nvSpPr>
          <p:spPr>
            <a:xfrm>
              <a:off x="7445707" y="9630169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dk1"/>
                  </a:solidFill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GB" dirty="0"/>
                <a:t>74a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559D34CB-2D11-404B-85D4-AA575C5B0BDA}"/>
                </a:ext>
              </a:extLst>
            </p:cNvPr>
            <p:cNvSpPr txBox="1"/>
            <p:nvPr/>
          </p:nvSpPr>
          <p:spPr>
            <a:xfrm>
              <a:off x="7455825" y="11358941"/>
              <a:ext cx="815459" cy="461665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13a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EB5BA3DA-4E29-4FBF-84D9-3F1B811E347C}"/>
                </a:ext>
              </a:extLst>
            </p:cNvPr>
            <p:cNvSpPr txBox="1"/>
            <p:nvPr/>
          </p:nvSpPr>
          <p:spPr>
            <a:xfrm>
              <a:off x="6678316" y="9630169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43a</a:t>
              </a:r>
            </a:p>
          </p:txBody>
        </p:sp>
        <p:cxnSp>
          <p:nvCxnSpPr>
            <p:cNvPr id="87" name="Straight Arrow Connector 86">
              <a:extLst>
                <a:ext uri="{FF2B5EF4-FFF2-40B4-BE49-F238E27FC236}">
                  <a16:creationId xmlns:a16="http://schemas.microsoft.com/office/drawing/2014/main" id="{7A0DD26D-D218-490F-A741-4E54D05D4E0C}"/>
                </a:ext>
              </a:extLst>
            </p:cNvPr>
            <p:cNvCxnSpPr>
              <a:cxnSpLocks/>
              <a:stCxn id="85" idx="0"/>
              <a:endCxn id="86" idx="2"/>
            </p:cNvCxnSpPr>
            <p:nvPr/>
          </p:nvCxnSpPr>
          <p:spPr>
            <a:xfrm flipH="1" flipV="1">
              <a:off x="7020307" y="10091834"/>
              <a:ext cx="843248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386B7E4F-ED1B-4E33-B269-58B129501FEE}"/>
                </a:ext>
              </a:extLst>
            </p:cNvPr>
            <p:cNvCxnSpPr>
              <a:cxnSpLocks/>
              <a:stCxn id="85" idx="0"/>
              <a:endCxn id="84" idx="2"/>
            </p:cNvCxnSpPr>
            <p:nvPr/>
          </p:nvCxnSpPr>
          <p:spPr>
            <a:xfrm flipH="1" flipV="1">
              <a:off x="7787698" y="10091834"/>
              <a:ext cx="75857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B7F5638B-32BD-4910-B7E2-5DB388E07065}"/>
                </a:ext>
              </a:extLst>
            </p:cNvPr>
            <p:cNvSpPr txBox="1"/>
            <p:nvPr/>
          </p:nvSpPr>
          <p:spPr>
            <a:xfrm>
              <a:off x="8189481" y="9630169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dk1"/>
                  </a:solidFill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GB" dirty="0"/>
                <a:t>72a</a:t>
              </a:r>
            </a:p>
          </p:txBody>
        </p: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476F8AFD-9688-4315-8D66-FF31D2826337}"/>
                </a:ext>
              </a:extLst>
            </p:cNvPr>
            <p:cNvCxnSpPr>
              <a:cxnSpLocks/>
              <a:stCxn id="85" idx="0"/>
              <a:endCxn id="89" idx="2"/>
            </p:cNvCxnSpPr>
            <p:nvPr/>
          </p:nvCxnSpPr>
          <p:spPr>
            <a:xfrm flipV="1">
              <a:off x="7863555" y="10091834"/>
              <a:ext cx="667917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7B8B463A-BAD6-493E-9B73-B12D223F0434}"/>
                </a:ext>
              </a:extLst>
            </p:cNvPr>
            <p:cNvSpPr txBox="1"/>
            <p:nvPr/>
          </p:nvSpPr>
          <p:spPr>
            <a:xfrm>
              <a:off x="6678315" y="7720028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41a</a:t>
              </a:r>
            </a:p>
          </p:txBody>
        </p:sp>
        <p:cxnSp>
          <p:nvCxnSpPr>
            <p:cNvPr id="92" name="Straight Arrow Connector 91">
              <a:extLst>
                <a:ext uri="{FF2B5EF4-FFF2-40B4-BE49-F238E27FC236}">
                  <a16:creationId xmlns:a16="http://schemas.microsoft.com/office/drawing/2014/main" id="{0FF34A24-AB8F-45BA-B906-C9E9A33CA7C8}"/>
                </a:ext>
              </a:extLst>
            </p:cNvPr>
            <p:cNvCxnSpPr>
              <a:cxnSpLocks/>
              <a:endCxn id="91" idx="2"/>
            </p:cNvCxnSpPr>
            <p:nvPr/>
          </p:nvCxnSpPr>
          <p:spPr>
            <a:xfrm flipH="1" flipV="1">
              <a:off x="7020306" y="8181693"/>
              <a:ext cx="1" cy="144847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Straight Arrow Connector 92">
              <a:extLst>
                <a:ext uri="{FF2B5EF4-FFF2-40B4-BE49-F238E27FC236}">
                  <a16:creationId xmlns:a16="http://schemas.microsoft.com/office/drawing/2014/main" id="{A0240AD6-3D0F-4BA5-A803-5B7DBF7BD03C}"/>
                </a:ext>
              </a:extLst>
            </p:cNvPr>
            <p:cNvCxnSpPr>
              <a:cxnSpLocks/>
              <a:endCxn id="94" idx="2"/>
            </p:cNvCxnSpPr>
            <p:nvPr/>
          </p:nvCxnSpPr>
          <p:spPr>
            <a:xfrm flipV="1">
              <a:off x="7787698" y="8181693"/>
              <a:ext cx="60549" cy="144847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4A31A3D8-808F-492B-ABD9-18DB9CAC2A41}"/>
                </a:ext>
              </a:extLst>
            </p:cNvPr>
            <p:cNvSpPr txBox="1"/>
            <p:nvPr/>
          </p:nvSpPr>
          <p:spPr>
            <a:xfrm>
              <a:off x="7506256" y="7720028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2">
                      <a:lumMod val="75000"/>
                    </a:schemeClr>
                  </a:solidFill>
                </a:rPr>
                <a:t>70g</a:t>
              </a:r>
            </a:p>
          </p:txBody>
        </p:sp>
      </p:grp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51C858EE-EAF8-4C05-A1C6-44B9380F1C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66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504"/>
    </mc:Choice>
    <mc:Fallback xmlns="">
      <p:transition spd="slow" advTm="375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82">
            <a:extLst>
              <a:ext uri="{FF2B5EF4-FFF2-40B4-BE49-F238E27FC236}">
                <a16:creationId xmlns:a16="http://schemas.microsoft.com/office/drawing/2014/main" id="{EA8F5F35-98C4-4A79-B7BF-AA7A94D3F66F}"/>
              </a:ext>
            </a:extLst>
          </p:cNvPr>
          <p:cNvGrpSpPr/>
          <p:nvPr/>
        </p:nvGrpSpPr>
        <p:grpSpPr>
          <a:xfrm>
            <a:off x="11173891" y="7909218"/>
            <a:ext cx="2195147" cy="4100578"/>
            <a:chOff x="6678315" y="7720028"/>
            <a:chExt cx="2195147" cy="4100578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D3ECB2A4-97BF-4CDC-A078-05122F3AAF17}"/>
                </a:ext>
              </a:extLst>
            </p:cNvPr>
            <p:cNvSpPr txBox="1"/>
            <p:nvPr/>
          </p:nvSpPr>
          <p:spPr>
            <a:xfrm>
              <a:off x="7445707" y="9630169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dk1"/>
                  </a:solidFill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GB" dirty="0"/>
                <a:t>74a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559D34CB-2D11-404B-85D4-AA575C5B0BDA}"/>
                </a:ext>
              </a:extLst>
            </p:cNvPr>
            <p:cNvSpPr txBox="1"/>
            <p:nvPr/>
          </p:nvSpPr>
          <p:spPr>
            <a:xfrm>
              <a:off x="7455825" y="11358941"/>
              <a:ext cx="815459" cy="461665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13a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EB5BA3DA-4E29-4FBF-84D9-3F1B811E347C}"/>
                </a:ext>
              </a:extLst>
            </p:cNvPr>
            <p:cNvSpPr txBox="1"/>
            <p:nvPr/>
          </p:nvSpPr>
          <p:spPr>
            <a:xfrm>
              <a:off x="6678316" y="9630169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43a</a:t>
              </a:r>
            </a:p>
          </p:txBody>
        </p:sp>
        <p:cxnSp>
          <p:nvCxnSpPr>
            <p:cNvPr id="87" name="Straight Arrow Connector 86">
              <a:extLst>
                <a:ext uri="{FF2B5EF4-FFF2-40B4-BE49-F238E27FC236}">
                  <a16:creationId xmlns:a16="http://schemas.microsoft.com/office/drawing/2014/main" id="{7A0DD26D-D218-490F-A741-4E54D05D4E0C}"/>
                </a:ext>
              </a:extLst>
            </p:cNvPr>
            <p:cNvCxnSpPr>
              <a:cxnSpLocks/>
              <a:stCxn id="85" idx="0"/>
              <a:endCxn id="86" idx="2"/>
            </p:cNvCxnSpPr>
            <p:nvPr/>
          </p:nvCxnSpPr>
          <p:spPr>
            <a:xfrm flipH="1" flipV="1">
              <a:off x="7020307" y="10091834"/>
              <a:ext cx="843248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386B7E4F-ED1B-4E33-B269-58B129501FEE}"/>
                </a:ext>
              </a:extLst>
            </p:cNvPr>
            <p:cNvCxnSpPr>
              <a:cxnSpLocks/>
              <a:stCxn id="85" idx="0"/>
              <a:endCxn id="84" idx="2"/>
            </p:cNvCxnSpPr>
            <p:nvPr/>
          </p:nvCxnSpPr>
          <p:spPr>
            <a:xfrm flipH="1" flipV="1">
              <a:off x="7787698" y="10091834"/>
              <a:ext cx="75857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B7F5638B-32BD-4910-B7E2-5DB388E07065}"/>
                </a:ext>
              </a:extLst>
            </p:cNvPr>
            <p:cNvSpPr txBox="1"/>
            <p:nvPr/>
          </p:nvSpPr>
          <p:spPr>
            <a:xfrm>
              <a:off x="8189481" y="9630169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dk1"/>
                  </a:solidFill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GB" dirty="0"/>
                <a:t>72a</a:t>
              </a:r>
            </a:p>
          </p:txBody>
        </p: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476F8AFD-9688-4315-8D66-FF31D2826337}"/>
                </a:ext>
              </a:extLst>
            </p:cNvPr>
            <p:cNvCxnSpPr>
              <a:cxnSpLocks/>
              <a:stCxn id="85" idx="0"/>
              <a:endCxn id="89" idx="2"/>
            </p:cNvCxnSpPr>
            <p:nvPr/>
          </p:nvCxnSpPr>
          <p:spPr>
            <a:xfrm flipV="1">
              <a:off x="7863555" y="10091834"/>
              <a:ext cx="667917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7B8B463A-BAD6-493E-9B73-B12D223F0434}"/>
                </a:ext>
              </a:extLst>
            </p:cNvPr>
            <p:cNvSpPr txBox="1"/>
            <p:nvPr/>
          </p:nvSpPr>
          <p:spPr>
            <a:xfrm>
              <a:off x="6678315" y="7720028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41a</a:t>
              </a:r>
            </a:p>
          </p:txBody>
        </p:sp>
        <p:cxnSp>
          <p:nvCxnSpPr>
            <p:cNvPr id="92" name="Straight Arrow Connector 91">
              <a:extLst>
                <a:ext uri="{FF2B5EF4-FFF2-40B4-BE49-F238E27FC236}">
                  <a16:creationId xmlns:a16="http://schemas.microsoft.com/office/drawing/2014/main" id="{0FF34A24-AB8F-45BA-B906-C9E9A33CA7C8}"/>
                </a:ext>
              </a:extLst>
            </p:cNvPr>
            <p:cNvCxnSpPr>
              <a:cxnSpLocks/>
              <a:endCxn id="91" idx="2"/>
            </p:cNvCxnSpPr>
            <p:nvPr/>
          </p:nvCxnSpPr>
          <p:spPr>
            <a:xfrm flipH="1" flipV="1">
              <a:off x="7020306" y="8181693"/>
              <a:ext cx="1" cy="144847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Straight Arrow Connector 92">
              <a:extLst>
                <a:ext uri="{FF2B5EF4-FFF2-40B4-BE49-F238E27FC236}">
                  <a16:creationId xmlns:a16="http://schemas.microsoft.com/office/drawing/2014/main" id="{A0240AD6-3D0F-4BA5-A803-5B7DBF7BD03C}"/>
                </a:ext>
              </a:extLst>
            </p:cNvPr>
            <p:cNvCxnSpPr>
              <a:cxnSpLocks/>
              <a:endCxn id="94" idx="2"/>
            </p:cNvCxnSpPr>
            <p:nvPr/>
          </p:nvCxnSpPr>
          <p:spPr>
            <a:xfrm flipV="1">
              <a:off x="7787698" y="8181693"/>
              <a:ext cx="60549" cy="144847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4A31A3D8-808F-492B-ABD9-18DB9CAC2A41}"/>
                </a:ext>
              </a:extLst>
            </p:cNvPr>
            <p:cNvSpPr txBox="1"/>
            <p:nvPr/>
          </p:nvSpPr>
          <p:spPr>
            <a:xfrm>
              <a:off x="7506256" y="7720028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2">
                      <a:lumMod val="75000"/>
                    </a:schemeClr>
                  </a:solidFill>
                </a:rPr>
                <a:t>70g</a:t>
              </a:r>
            </a:p>
          </p:txBody>
        </p:sp>
      </p:grp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1E3C9D4B-AAD1-4DB4-B221-C7F5182464EC}"/>
              </a:ext>
            </a:extLst>
          </p:cNvPr>
          <p:cNvGraphicFramePr>
            <a:graphicFrameLocks noGrp="1"/>
          </p:cNvGraphicFramePr>
          <p:nvPr/>
        </p:nvGraphicFramePr>
        <p:xfrm>
          <a:off x="1338259" y="60439"/>
          <a:ext cx="4367759" cy="1981200"/>
        </p:xfrm>
        <a:graphic>
          <a:graphicData uri="http://schemas.openxmlformats.org/drawingml/2006/table">
            <a:tbl>
              <a:tblPr/>
              <a:tblGrid>
                <a:gridCol w="875435">
                  <a:extLst>
                    <a:ext uri="{9D8B030D-6E8A-4147-A177-3AD203B41FA5}">
                      <a16:colId xmlns:a16="http://schemas.microsoft.com/office/drawing/2014/main" val="3673291505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42047704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71866833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2798599049"/>
                    </a:ext>
                  </a:extLst>
                </a:gridCol>
                <a:gridCol w="1035459">
                  <a:extLst>
                    <a:ext uri="{9D8B030D-6E8A-4147-A177-3AD203B41FA5}">
                      <a16:colId xmlns:a16="http://schemas.microsoft.com/office/drawing/2014/main" val="3525015409"/>
                    </a:ext>
                  </a:extLst>
                </a:gridCol>
              </a:tblGrid>
              <a:tr h="36576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3446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8574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74a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81519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72a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509896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075A55A3-D912-4793-87E3-7B5EEEE0C0CE}"/>
                  </a:ext>
                </a:extLst>
              </p14:cNvPr>
              <p14:cNvContentPartPr/>
              <p14:nvPr/>
            </p14:nvContentPartPr>
            <p14:xfrm>
              <a:off x="10013400" y="6985440"/>
              <a:ext cx="3578040" cy="25786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075A55A3-D912-4793-87E3-7B5EEEE0C0C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997560" y="6922080"/>
                <a:ext cx="3609360" cy="270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7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8B7D7EE2-D43E-4377-90AD-DD9C50172A3E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2268360" y="769320"/>
              <a:ext cx="10663560" cy="1069344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8B7D7EE2-D43E-4377-90AD-DD9C50172A3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252520" y="705960"/>
                <a:ext cx="10694880" cy="1082016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7F32F9E3-200D-41E7-936C-A3AAA914F8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4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534"/>
    </mc:Choice>
    <mc:Fallback xmlns="">
      <p:transition spd="slow" advTm="265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B4987D00-FD7F-4B67-B871-E63813F3BC24}"/>
              </a:ext>
            </a:extLst>
          </p:cNvPr>
          <p:cNvGraphicFramePr>
            <a:graphicFrameLocks noGrp="1"/>
          </p:cNvGraphicFramePr>
          <p:nvPr/>
        </p:nvGraphicFramePr>
        <p:xfrm>
          <a:off x="1338259" y="60439"/>
          <a:ext cx="4367759" cy="1981200"/>
        </p:xfrm>
        <a:graphic>
          <a:graphicData uri="http://schemas.openxmlformats.org/drawingml/2006/table">
            <a:tbl>
              <a:tblPr/>
              <a:tblGrid>
                <a:gridCol w="875435">
                  <a:extLst>
                    <a:ext uri="{9D8B030D-6E8A-4147-A177-3AD203B41FA5}">
                      <a16:colId xmlns:a16="http://schemas.microsoft.com/office/drawing/2014/main" val="3673291505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42047704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71866833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2798599049"/>
                    </a:ext>
                  </a:extLst>
                </a:gridCol>
                <a:gridCol w="1035459">
                  <a:extLst>
                    <a:ext uri="{9D8B030D-6E8A-4147-A177-3AD203B41FA5}">
                      <a16:colId xmlns:a16="http://schemas.microsoft.com/office/drawing/2014/main" val="3525015409"/>
                    </a:ext>
                  </a:extLst>
                </a:gridCol>
              </a:tblGrid>
              <a:tr h="36576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3446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8574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81519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509896"/>
                  </a:ext>
                </a:extLst>
              </a:tr>
            </a:tbl>
          </a:graphicData>
        </a:graphic>
      </p:graphicFrame>
      <p:grpSp>
        <p:nvGrpSpPr>
          <p:cNvPr id="83" name="Group 82">
            <a:extLst>
              <a:ext uri="{FF2B5EF4-FFF2-40B4-BE49-F238E27FC236}">
                <a16:creationId xmlns:a16="http://schemas.microsoft.com/office/drawing/2014/main" id="{EA8F5F35-98C4-4A79-B7BF-AA7A94D3F66F}"/>
              </a:ext>
            </a:extLst>
          </p:cNvPr>
          <p:cNvGrpSpPr/>
          <p:nvPr/>
        </p:nvGrpSpPr>
        <p:grpSpPr>
          <a:xfrm>
            <a:off x="11173891" y="7909218"/>
            <a:ext cx="2195147" cy="4100578"/>
            <a:chOff x="6678315" y="7720028"/>
            <a:chExt cx="2195147" cy="4100578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D3ECB2A4-97BF-4CDC-A078-05122F3AAF17}"/>
                </a:ext>
              </a:extLst>
            </p:cNvPr>
            <p:cNvSpPr txBox="1"/>
            <p:nvPr/>
          </p:nvSpPr>
          <p:spPr>
            <a:xfrm>
              <a:off x="7445707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74a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559D34CB-2D11-404B-85D4-AA575C5B0BDA}"/>
                </a:ext>
              </a:extLst>
            </p:cNvPr>
            <p:cNvSpPr txBox="1"/>
            <p:nvPr/>
          </p:nvSpPr>
          <p:spPr>
            <a:xfrm>
              <a:off x="7455825" y="11358941"/>
              <a:ext cx="815459" cy="461665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13a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EB5BA3DA-4E29-4FBF-84D9-3F1B811E347C}"/>
                </a:ext>
              </a:extLst>
            </p:cNvPr>
            <p:cNvSpPr txBox="1"/>
            <p:nvPr/>
          </p:nvSpPr>
          <p:spPr>
            <a:xfrm>
              <a:off x="6678316" y="9630169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43a</a:t>
              </a:r>
            </a:p>
          </p:txBody>
        </p:sp>
        <p:cxnSp>
          <p:nvCxnSpPr>
            <p:cNvPr id="87" name="Straight Arrow Connector 86">
              <a:extLst>
                <a:ext uri="{FF2B5EF4-FFF2-40B4-BE49-F238E27FC236}">
                  <a16:creationId xmlns:a16="http://schemas.microsoft.com/office/drawing/2014/main" id="{7A0DD26D-D218-490F-A741-4E54D05D4E0C}"/>
                </a:ext>
              </a:extLst>
            </p:cNvPr>
            <p:cNvCxnSpPr>
              <a:cxnSpLocks/>
              <a:stCxn id="85" idx="0"/>
              <a:endCxn id="86" idx="2"/>
            </p:cNvCxnSpPr>
            <p:nvPr/>
          </p:nvCxnSpPr>
          <p:spPr>
            <a:xfrm flipH="1" flipV="1">
              <a:off x="7020307" y="10091834"/>
              <a:ext cx="843248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386B7E4F-ED1B-4E33-B269-58B129501FEE}"/>
                </a:ext>
              </a:extLst>
            </p:cNvPr>
            <p:cNvCxnSpPr>
              <a:cxnSpLocks/>
              <a:stCxn id="85" idx="0"/>
              <a:endCxn id="84" idx="2"/>
            </p:cNvCxnSpPr>
            <p:nvPr/>
          </p:nvCxnSpPr>
          <p:spPr>
            <a:xfrm flipH="1" flipV="1">
              <a:off x="7787698" y="10091834"/>
              <a:ext cx="75857" cy="126710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B7F5638B-32BD-4910-B7E2-5DB388E07065}"/>
                </a:ext>
              </a:extLst>
            </p:cNvPr>
            <p:cNvSpPr txBox="1"/>
            <p:nvPr/>
          </p:nvSpPr>
          <p:spPr>
            <a:xfrm>
              <a:off x="8189481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72a</a:t>
              </a:r>
            </a:p>
          </p:txBody>
        </p: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476F8AFD-9688-4315-8D66-FF31D2826337}"/>
                </a:ext>
              </a:extLst>
            </p:cNvPr>
            <p:cNvCxnSpPr>
              <a:cxnSpLocks/>
              <a:stCxn id="85" idx="0"/>
              <a:endCxn id="89" idx="2"/>
            </p:cNvCxnSpPr>
            <p:nvPr/>
          </p:nvCxnSpPr>
          <p:spPr>
            <a:xfrm flipV="1">
              <a:off x="7863555" y="10091834"/>
              <a:ext cx="667917" cy="126710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7B8B463A-BAD6-493E-9B73-B12D223F0434}"/>
                </a:ext>
              </a:extLst>
            </p:cNvPr>
            <p:cNvSpPr txBox="1"/>
            <p:nvPr/>
          </p:nvSpPr>
          <p:spPr>
            <a:xfrm>
              <a:off x="6678315" y="7720028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41a</a:t>
              </a:r>
            </a:p>
          </p:txBody>
        </p:sp>
        <p:cxnSp>
          <p:nvCxnSpPr>
            <p:cNvPr id="92" name="Straight Arrow Connector 91">
              <a:extLst>
                <a:ext uri="{FF2B5EF4-FFF2-40B4-BE49-F238E27FC236}">
                  <a16:creationId xmlns:a16="http://schemas.microsoft.com/office/drawing/2014/main" id="{0FF34A24-AB8F-45BA-B906-C9E9A33CA7C8}"/>
                </a:ext>
              </a:extLst>
            </p:cNvPr>
            <p:cNvCxnSpPr>
              <a:cxnSpLocks/>
              <a:endCxn id="91" idx="2"/>
            </p:cNvCxnSpPr>
            <p:nvPr/>
          </p:nvCxnSpPr>
          <p:spPr>
            <a:xfrm flipH="1" flipV="1">
              <a:off x="7020306" y="8181693"/>
              <a:ext cx="1" cy="144847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Straight Arrow Connector 92">
              <a:extLst>
                <a:ext uri="{FF2B5EF4-FFF2-40B4-BE49-F238E27FC236}">
                  <a16:creationId xmlns:a16="http://schemas.microsoft.com/office/drawing/2014/main" id="{A0240AD6-3D0F-4BA5-A803-5B7DBF7BD03C}"/>
                </a:ext>
              </a:extLst>
            </p:cNvPr>
            <p:cNvCxnSpPr>
              <a:cxnSpLocks/>
              <a:endCxn id="94" idx="2"/>
            </p:cNvCxnSpPr>
            <p:nvPr/>
          </p:nvCxnSpPr>
          <p:spPr>
            <a:xfrm flipV="1">
              <a:off x="7787698" y="8181693"/>
              <a:ext cx="60549" cy="144847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4A31A3D8-808F-492B-ABD9-18DB9CAC2A41}"/>
                </a:ext>
              </a:extLst>
            </p:cNvPr>
            <p:cNvSpPr txBox="1"/>
            <p:nvPr/>
          </p:nvSpPr>
          <p:spPr>
            <a:xfrm>
              <a:off x="7506256" y="7720028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2">
                      <a:lumMod val="75000"/>
                    </a:schemeClr>
                  </a:solidFill>
                </a:rPr>
                <a:t>70g</a:t>
              </a:r>
            </a:p>
          </p:txBody>
        </p:sp>
      </p:grp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6F8DD77-7E14-4270-93EB-2DC660F52602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918800" y="729360"/>
              <a:ext cx="10363320" cy="106434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6F8DD77-7E14-4270-93EB-2DC660F5260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02960" y="666000"/>
                <a:ext cx="10394640" cy="1077012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01965AAA-B2DA-4B65-9F2C-D51861755F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14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46"/>
    </mc:Choice>
    <mc:Fallback xmlns="">
      <p:transition spd="slow" advTm="58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B4987D00-FD7F-4B67-B871-E63813F3BC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053598"/>
              </p:ext>
            </p:extLst>
          </p:nvPr>
        </p:nvGraphicFramePr>
        <p:xfrm>
          <a:off x="1338259" y="60439"/>
          <a:ext cx="4367759" cy="1981200"/>
        </p:xfrm>
        <a:graphic>
          <a:graphicData uri="http://schemas.openxmlformats.org/drawingml/2006/table">
            <a:tbl>
              <a:tblPr/>
              <a:tblGrid>
                <a:gridCol w="875435">
                  <a:extLst>
                    <a:ext uri="{9D8B030D-6E8A-4147-A177-3AD203B41FA5}">
                      <a16:colId xmlns:a16="http://schemas.microsoft.com/office/drawing/2014/main" val="3673291505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42047704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71866833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2798599049"/>
                    </a:ext>
                  </a:extLst>
                </a:gridCol>
                <a:gridCol w="1035459">
                  <a:extLst>
                    <a:ext uri="{9D8B030D-6E8A-4147-A177-3AD203B41FA5}">
                      <a16:colId xmlns:a16="http://schemas.microsoft.com/office/drawing/2014/main" val="3525015409"/>
                    </a:ext>
                  </a:extLst>
                </a:gridCol>
              </a:tblGrid>
              <a:tr h="36576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3446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8574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81519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509896"/>
                  </a:ext>
                </a:extLst>
              </a:tr>
            </a:tbl>
          </a:graphicData>
        </a:graphic>
      </p:graphicFrame>
      <p:grpSp>
        <p:nvGrpSpPr>
          <p:cNvPr id="71" name="Group 70">
            <a:extLst>
              <a:ext uri="{FF2B5EF4-FFF2-40B4-BE49-F238E27FC236}">
                <a16:creationId xmlns:a16="http://schemas.microsoft.com/office/drawing/2014/main" id="{794B6E99-3D02-4336-87ED-152C790A7713}"/>
              </a:ext>
            </a:extLst>
          </p:cNvPr>
          <p:cNvGrpSpPr/>
          <p:nvPr/>
        </p:nvGrpSpPr>
        <p:grpSpPr>
          <a:xfrm>
            <a:off x="11177849" y="7909220"/>
            <a:ext cx="2195147" cy="4100578"/>
            <a:chOff x="6678315" y="7720028"/>
            <a:chExt cx="2195147" cy="4100578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FDEDB5E-03FD-458C-9474-67A2F3F01EBF}"/>
                </a:ext>
              </a:extLst>
            </p:cNvPr>
            <p:cNvSpPr txBox="1"/>
            <p:nvPr/>
          </p:nvSpPr>
          <p:spPr>
            <a:xfrm>
              <a:off x="7445707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74a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65559ED-93CB-4714-8978-EDC42222E5B5}"/>
                </a:ext>
              </a:extLst>
            </p:cNvPr>
            <p:cNvSpPr txBox="1"/>
            <p:nvPr/>
          </p:nvSpPr>
          <p:spPr>
            <a:xfrm>
              <a:off x="7455825" y="11358941"/>
              <a:ext cx="815459" cy="461665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13a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4FE6E0F2-3E48-49E2-9D57-2DD16DBAA2E0}"/>
                </a:ext>
              </a:extLst>
            </p:cNvPr>
            <p:cNvSpPr txBox="1"/>
            <p:nvPr/>
          </p:nvSpPr>
          <p:spPr>
            <a:xfrm>
              <a:off x="6678316" y="9630169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43a</a:t>
              </a:r>
            </a:p>
          </p:txBody>
        </p: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925CAEB6-B2BB-42BB-A57F-C38C7EFD39F4}"/>
                </a:ext>
              </a:extLst>
            </p:cNvPr>
            <p:cNvCxnSpPr>
              <a:cxnSpLocks/>
              <a:stCxn id="73" idx="0"/>
              <a:endCxn id="74" idx="2"/>
            </p:cNvCxnSpPr>
            <p:nvPr/>
          </p:nvCxnSpPr>
          <p:spPr>
            <a:xfrm flipH="1" flipV="1">
              <a:off x="7020307" y="10091834"/>
              <a:ext cx="843248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FCE1FBCA-4329-47F1-8D82-05F640C8E676}"/>
                </a:ext>
              </a:extLst>
            </p:cNvPr>
            <p:cNvCxnSpPr>
              <a:cxnSpLocks/>
              <a:stCxn id="73" idx="0"/>
              <a:endCxn id="72" idx="2"/>
            </p:cNvCxnSpPr>
            <p:nvPr/>
          </p:nvCxnSpPr>
          <p:spPr>
            <a:xfrm flipH="1" flipV="1">
              <a:off x="7787698" y="10091834"/>
              <a:ext cx="75857" cy="126710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7D783DD0-3E40-4463-A28B-E82FAE44C28F}"/>
                </a:ext>
              </a:extLst>
            </p:cNvPr>
            <p:cNvSpPr txBox="1"/>
            <p:nvPr/>
          </p:nvSpPr>
          <p:spPr>
            <a:xfrm>
              <a:off x="8189481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72a</a:t>
              </a:r>
            </a:p>
          </p:txBody>
        </p: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20E03826-8DB5-42C4-9F95-DE8A381B415C}"/>
                </a:ext>
              </a:extLst>
            </p:cNvPr>
            <p:cNvCxnSpPr>
              <a:cxnSpLocks/>
              <a:stCxn id="73" idx="0"/>
              <a:endCxn id="77" idx="2"/>
            </p:cNvCxnSpPr>
            <p:nvPr/>
          </p:nvCxnSpPr>
          <p:spPr>
            <a:xfrm flipV="1">
              <a:off x="7863555" y="10091834"/>
              <a:ext cx="667917" cy="126710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AC022203-0638-4EC4-BD74-2C5BA27BD306}"/>
                </a:ext>
              </a:extLst>
            </p:cNvPr>
            <p:cNvSpPr txBox="1"/>
            <p:nvPr/>
          </p:nvSpPr>
          <p:spPr>
            <a:xfrm>
              <a:off x="6678315" y="7720028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/>
              </a:lvl1pPr>
            </a:lstStyle>
            <a:p>
              <a:r>
                <a:rPr lang="en-GB" dirty="0"/>
                <a:t>41a</a:t>
              </a:r>
            </a:p>
          </p:txBody>
        </p:sp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161678AD-9A15-41B4-9A1E-61CECD4AEEE4}"/>
                </a:ext>
              </a:extLst>
            </p:cNvPr>
            <p:cNvCxnSpPr>
              <a:cxnSpLocks/>
              <a:endCxn id="79" idx="2"/>
            </p:cNvCxnSpPr>
            <p:nvPr/>
          </p:nvCxnSpPr>
          <p:spPr>
            <a:xfrm flipH="1" flipV="1">
              <a:off x="7020306" y="8181693"/>
              <a:ext cx="1" cy="14484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Straight Arrow Connector 80">
              <a:extLst>
                <a:ext uri="{FF2B5EF4-FFF2-40B4-BE49-F238E27FC236}">
                  <a16:creationId xmlns:a16="http://schemas.microsoft.com/office/drawing/2014/main" id="{B698FAD2-BF49-4167-86A1-619BFD23F60B}"/>
                </a:ext>
              </a:extLst>
            </p:cNvPr>
            <p:cNvCxnSpPr>
              <a:cxnSpLocks/>
              <a:endCxn id="82" idx="2"/>
            </p:cNvCxnSpPr>
            <p:nvPr/>
          </p:nvCxnSpPr>
          <p:spPr>
            <a:xfrm flipV="1">
              <a:off x="7787698" y="8181693"/>
              <a:ext cx="60549" cy="144847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804DEEC8-65ED-4C67-B143-CB2082A9E5D6}"/>
                </a:ext>
              </a:extLst>
            </p:cNvPr>
            <p:cNvSpPr txBox="1"/>
            <p:nvPr/>
          </p:nvSpPr>
          <p:spPr>
            <a:xfrm>
              <a:off x="7506256" y="7720028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2">
                      <a:lumMod val="75000"/>
                    </a:schemeClr>
                  </a:solidFill>
                </a:rPr>
                <a:t>70g</a:t>
              </a:r>
            </a:p>
          </p:txBody>
        </p:sp>
      </p:grp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35F4472-9B38-4689-BA8A-F88F0503D65A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2508480" y="889200"/>
              <a:ext cx="9144000" cy="88048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35F4472-9B38-4689-BA8A-F88F0503D65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492640" y="825840"/>
                <a:ext cx="9175320" cy="893160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8F95C8F9-AF9E-44D2-A05D-DE79FBECED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3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821"/>
    </mc:Choice>
    <mc:Fallback xmlns="">
      <p:transition spd="slow" advTm="218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B4987D00-FD7F-4B67-B871-E63813F3BC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062146"/>
              </p:ext>
            </p:extLst>
          </p:nvPr>
        </p:nvGraphicFramePr>
        <p:xfrm>
          <a:off x="1338259" y="60439"/>
          <a:ext cx="4367759" cy="1981200"/>
        </p:xfrm>
        <a:graphic>
          <a:graphicData uri="http://schemas.openxmlformats.org/drawingml/2006/table">
            <a:tbl>
              <a:tblPr/>
              <a:tblGrid>
                <a:gridCol w="875435">
                  <a:extLst>
                    <a:ext uri="{9D8B030D-6E8A-4147-A177-3AD203B41FA5}">
                      <a16:colId xmlns:a16="http://schemas.microsoft.com/office/drawing/2014/main" val="3673291505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42047704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1871866833"/>
                    </a:ext>
                  </a:extLst>
                </a:gridCol>
                <a:gridCol w="818955">
                  <a:extLst>
                    <a:ext uri="{9D8B030D-6E8A-4147-A177-3AD203B41FA5}">
                      <a16:colId xmlns:a16="http://schemas.microsoft.com/office/drawing/2014/main" val="2798599049"/>
                    </a:ext>
                  </a:extLst>
                </a:gridCol>
                <a:gridCol w="1035459">
                  <a:extLst>
                    <a:ext uri="{9D8B030D-6E8A-4147-A177-3AD203B41FA5}">
                      <a16:colId xmlns:a16="http://schemas.microsoft.com/office/drawing/2014/main" val="3525015409"/>
                    </a:ext>
                  </a:extLst>
                </a:gridCol>
              </a:tblGrid>
              <a:tr h="36576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relations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3446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13a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43a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41a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8574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3200" b="0" i="0" u="none" strike="noStrike" dirty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81519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509896"/>
                  </a:ext>
                </a:extLst>
              </a:tr>
            </a:tbl>
          </a:graphicData>
        </a:graphic>
      </p:graphicFrame>
      <p:grpSp>
        <p:nvGrpSpPr>
          <p:cNvPr id="71" name="Group 70">
            <a:extLst>
              <a:ext uri="{FF2B5EF4-FFF2-40B4-BE49-F238E27FC236}">
                <a16:creationId xmlns:a16="http://schemas.microsoft.com/office/drawing/2014/main" id="{794B6E99-3D02-4336-87ED-152C790A7713}"/>
              </a:ext>
            </a:extLst>
          </p:cNvPr>
          <p:cNvGrpSpPr/>
          <p:nvPr/>
        </p:nvGrpSpPr>
        <p:grpSpPr>
          <a:xfrm>
            <a:off x="11177849" y="7909220"/>
            <a:ext cx="2195147" cy="4100578"/>
            <a:chOff x="6678315" y="7720028"/>
            <a:chExt cx="2195147" cy="4100578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FDEDB5E-03FD-458C-9474-67A2F3F01EBF}"/>
                </a:ext>
              </a:extLst>
            </p:cNvPr>
            <p:cNvSpPr txBox="1"/>
            <p:nvPr/>
          </p:nvSpPr>
          <p:spPr>
            <a:xfrm>
              <a:off x="7445707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74a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65559ED-93CB-4714-8978-EDC42222E5B5}"/>
                </a:ext>
              </a:extLst>
            </p:cNvPr>
            <p:cNvSpPr txBox="1"/>
            <p:nvPr/>
          </p:nvSpPr>
          <p:spPr>
            <a:xfrm>
              <a:off x="7455825" y="11358941"/>
              <a:ext cx="815459" cy="461665"/>
            </a:xfrm>
            <a:prstGeom prst="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13a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4FE6E0F2-3E48-49E2-9D57-2DD16DBAA2E0}"/>
                </a:ext>
              </a:extLst>
            </p:cNvPr>
            <p:cNvSpPr txBox="1"/>
            <p:nvPr/>
          </p:nvSpPr>
          <p:spPr>
            <a:xfrm>
              <a:off x="6678316" y="9630169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43a</a:t>
              </a:r>
            </a:p>
          </p:txBody>
        </p: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925CAEB6-B2BB-42BB-A57F-C38C7EFD39F4}"/>
                </a:ext>
              </a:extLst>
            </p:cNvPr>
            <p:cNvCxnSpPr>
              <a:cxnSpLocks/>
              <a:stCxn id="73" idx="0"/>
              <a:endCxn id="74" idx="2"/>
            </p:cNvCxnSpPr>
            <p:nvPr/>
          </p:nvCxnSpPr>
          <p:spPr>
            <a:xfrm flipH="1" flipV="1">
              <a:off x="7020307" y="10091834"/>
              <a:ext cx="843248" cy="126710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FCE1FBCA-4329-47F1-8D82-05F640C8E676}"/>
                </a:ext>
              </a:extLst>
            </p:cNvPr>
            <p:cNvCxnSpPr>
              <a:cxnSpLocks/>
              <a:stCxn id="73" idx="0"/>
              <a:endCxn id="72" idx="2"/>
            </p:cNvCxnSpPr>
            <p:nvPr/>
          </p:nvCxnSpPr>
          <p:spPr>
            <a:xfrm flipH="1" flipV="1">
              <a:off x="7787698" y="10091834"/>
              <a:ext cx="75857" cy="126710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7D783DD0-3E40-4463-A28B-E82FAE44C28F}"/>
                </a:ext>
              </a:extLst>
            </p:cNvPr>
            <p:cNvSpPr txBox="1"/>
            <p:nvPr/>
          </p:nvSpPr>
          <p:spPr>
            <a:xfrm>
              <a:off x="8189481" y="9630169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>
                  <a:solidFill>
                    <a:schemeClr val="bg2">
                      <a:lumMod val="75000"/>
                    </a:schemeClr>
                  </a:solidFill>
                </a:defRPr>
              </a:lvl1pPr>
            </a:lstStyle>
            <a:p>
              <a:r>
                <a:rPr lang="en-GB" dirty="0"/>
                <a:t>72a</a:t>
              </a:r>
            </a:p>
          </p:txBody>
        </p: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20E03826-8DB5-42C4-9F95-DE8A381B415C}"/>
                </a:ext>
              </a:extLst>
            </p:cNvPr>
            <p:cNvCxnSpPr>
              <a:cxnSpLocks/>
              <a:stCxn id="73" idx="0"/>
              <a:endCxn id="77" idx="2"/>
            </p:cNvCxnSpPr>
            <p:nvPr/>
          </p:nvCxnSpPr>
          <p:spPr>
            <a:xfrm flipV="1">
              <a:off x="7863555" y="10091834"/>
              <a:ext cx="667917" cy="126710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AC022203-0638-4EC4-BD74-2C5BA27BD306}"/>
                </a:ext>
              </a:extLst>
            </p:cNvPr>
            <p:cNvSpPr txBox="1"/>
            <p:nvPr/>
          </p:nvSpPr>
          <p:spPr>
            <a:xfrm>
              <a:off x="6678315" y="7720028"/>
              <a:ext cx="683981" cy="461665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400"/>
              </a:lvl1pPr>
            </a:lstStyle>
            <a:p>
              <a:r>
                <a:rPr lang="en-GB" dirty="0"/>
                <a:t>41a</a:t>
              </a:r>
            </a:p>
          </p:txBody>
        </p:sp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161678AD-9A15-41B4-9A1E-61CECD4AEEE4}"/>
                </a:ext>
              </a:extLst>
            </p:cNvPr>
            <p:cNvCxnSpPr>
              <a:cxnSpLocks/>
              <a:endCxn id="79" idx="2"/>
            </p:cNvCxnSpPr>
            <p:nvPr/>
          </p:nvCxnSpPr>
          <p:spPr>
            <a:xfrm flipH="1" flipV="1">
              <a:off x="7020306" y="8181693"/>
              <a:ext cx="1" cy="14484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Straight Arrow Connector 80">
              <a:extLst>
                <a:ext uri="{FF2B5EF4-FFF2-40B4-BE49-F238E27FC236}">
                  <a16:creationId xmlns:a16="http://schemas.microsoft.com/office/drawing/2014/main" id="{B698FAD2-BF49-4167-86A1-619BFD23F60B}"/>
                </a:ext>
              </a:extLst>
            </p:cNvPr>
            <p:cNvCxnSpPr>
              <a:cxnSpLocks/>
              <a:endCxn id="82" idx="2"/>
            </p:cNvCxnSpPr>
            <p:nvPr/>
          </p:nvCxnSpPr>
          <p:spPr>
            <a:xfrm flipV="1">
              <a:off x="7787698" y="8181693"/>
              <a:ext cx="60549" cy="144847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804DEEC8-65ED-4C67-B143-CB2082A9E5D6}"/>
                </a:ext>
              </a:extLst>
            </p:cNvPr>
            <p:cNvSpPr txBox="1"/>
            <p:nvPr/>
          </p:nvSpPr>
          <p:spPr>
            <a:xfrm>
              <a:off x="7506256" y="7720028"/>
              <a:ext cx="6839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chemeClr val="bg2">
                      <a:lumMod val="75000"/>
                    </a:schemeClr>
                  </a:solidFill>
                </a:rPr>
                <a:t>70g</a:t>
              </a:r>
            </a:p>
          </p:txBody>
        </p:sp>
      </p:grp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0A082E7-5A3C-4E19-A1B9-A7BEB1644E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199030"/>
              </p:ext>
            </p:extLst>
          </p:nvPr>
        </p:nvGraphicFramePr>
        <p:xfrm>
          <a:off x="7221327" y="60439"/>
          <a:ext cx="4219782" cy="1981200"/>
        </p:xfrm>
        <a:graphic>
          <a:graphicData uri="http://schemas.openxmlformats.org/drawingml/2006/table">
            <a:tbl>
              <a:tblPr/>
              <a:tblGrid>
                <a:gridCol w="1717721">
                  <a:extLst>
                    <a:ext uri="{9D8B030D-6E8A-4147-A177-3AD203B41FA5}">
                      <a16:colId xmlns:a16="http://schemas.microsoft.com/office/drawing/2014/main" val="63026031"/>
                    </a:ext>
                  </a:extLst>
                </a:gridCol>
                <a:gridCol w="1347797">
                  <a:extLst>
                    <a:ext uri="{9D8B030D-6E8A-4147-A177-3AD203B41FA5}">
                      <a16:colId xmlns:a16="http://schemas.microsoft.com/office/drawing/2014/main" val="3858942470"/>
                    </a:ext>
                  </a:extLst>
                </a:gridCol>
                <a:gridCol w="1154264">
                  <a:extLst>
                    <a:ext uri="{9D8B030D-6E8A-4147-A177-3AD203B41FA5}">
                      <a16:colId xmlns:a16="http://schemas.microsoft.com/office/drawing/2014/main" val="2361217028"/>
                    </a:ext>
                  </a:extLst>
                </a:gridCol>
              </a:tblGrid>
              <a:tr h="9906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 Linkages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3287408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13a,43a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43a,41a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86942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019CE7FA-1860-4757-A64E-0199551648E3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7432200" y="1858320"/>
              <a:ext cx="2628720" cy="907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019CE7FA-1860-4757-A64E-0199551648E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416360" y="1794960"/>
                <a:ext cx="2660040" cy="21744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746D7D84-2542-42AF-97B8-7329030B8F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616238" y="11552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2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266"/>
    </mc:Choice>
    <mc:Fallback xmlns="">
      <p:transition spd="slow" advTm="182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7196</TotalTime>
  <Words>1337</Words>
  <Application>Microsoft Office PowerPoint</Application>
  <PresentationFormat>Custom</PresentationFormat>
  <Paragraphs>605</Paragraphs>
  <Slides>18</Slides>
  <Notes>15</Notes>
  <HiddenSlides>0</HiddenSlides>
  <MMClips>18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Torgerson, Kirstin</dc:creator>
  <cp:lastModifiedBy>Torgerson, Kirstin</cp:lastModifiedBy>
  <cp:revision>294</cp:revision>
  <dcterms:created xsi:type="dcterms:W3CDTF">2021-01-29T08:38:34Z</dcterms:created>
  <dcterms:modified xsi:type="dcterms:W3CDTF">2021-11-04T20:30:10Z</dcterms:modified>
</cp:coreProperties>
</file>