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ink/inkAction1.xml" ContentType="application/vnd.ms-office.inkAction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ink/inkAction2.xml" ContentType="application/vnd.ms-office.inkAction+xml"/>
  <Override PartName="/ppt/notesSlides/notesSlide4.xml" ContentType="application/vnd.openxmlformats-officedocument.presentationml.notesSlide+xml"/>
  <Override PartName="/ppt/ink/inkAction3.xml" ContentType="application/vnd.ms-office.inkAction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Action4.xml" ContentType="application/vnd.ms-office.inkAction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ink/inkAction5.xml" ContentType="application/vnd.ms-office.inkAction+xml"/>
  <Override PartName="/ppt/notesSlides/notesSlide9.xml" ContentType="application/vnd.openxmlformats-officedocument.presentationml.notesSlide+xml"/>
  <Override PartName="/ppt/ink/inkAction6.xml" ContentType="application/vnd.ms-office.inkAction+xml"/>
  <Override PartName="/ppt/notesSlides/notesSlide10.xml" ContentType="application/vnd.openxmlformats-officedocument.presentationml.notesSlide+xml"/>
  <Override PartName="/ppt/ink/inkAction7.xml" ContentType="application/vnd.ms-office.inkAction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ink/inkAction8.xml" ContentType="application/vnd.ms-office.inkAction+xml"/>
  <Override PartName="/ppt/notesSlides/notesSlide12.xml" ContentType="application/vnd.openxmlformats-officedocument.presentationml.notesSlide+xml"/>
  <Override PartName="/ppt/ink/inkAction9.xml" ContentType="application/vnd.ms-office.inkAction+xml"/>
  <Override PartName="/ppt/notesSlides/notesSlide13.xml" ContentType="application/vnd.openxmlformats-officedocument.presentationml.notesSlide+xml"/>
  <Override PartName="/ppt/ink/inkAction10.xml" ContentType="application/vnd.ms-office.inkAction+xml"/>
  <Override PartName="/ppt/notesSlides/notesSlide14.xml" ContentType="application/vnd.openxmlformats-officedocument.presentationml.notesSlide+xml"/>
  <Override PartName="/ppt/ink/inkAction11.xml" ContentType="application/vnd.ms-office.inkAction+xml"/>
  <Override PartName="/ppt/tags/tag8.xml" ContentType="application/vnd.openxmlformats-officedocument.presentationml.tags+xml"/>
  <Override PartName="/ppt/notesSlides/notesSlide15.xml" ContentType="application/vnd.openxmlformats-officedocument.presentationml.notesSlide+xml"/>
  <Override PartName="/ppt/ink/inkAction12.xml" ContentType="application/vnd.ms-office.inkAction+xml"/>
  <Override PartName="/ppt/tags/tag9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Action13.xml" ContentType="application/vnd.ms-office.inkAction+xml"/>
  <Override PartName="/ppt/notesSlides/notesSlide18.xml" ContentType="application/vnd.openxmlformats-officedocument.presentationml.notesSlide+xml"/>
  <Override PartName="/ppt/ink/inkAction14.xml" ContentType="application/vnd.ms-office.inkAction+xml"/>
  <Override PartName="/ppt/notesSlides/notesSlide19.xml" ContentType="application/vnd.openxmlformats-officedocument.presentationml.notesSlide+xml"/>
  <Override PartName="/ppt/ink/inkAction15.xml" ContentType="application/vnd.ms-office.inkAction+xml"/>
  <Override PartName="/ppt/notesSlides/notesSlide20.xml" ContentType="application/vnd.openxmlformats-officedocument.presentationml.notesSlide+xml"/>
  <Override PartName="/ppt/ink/inkAction16.xml" ContentType="application/vnd.ms-office.inkAction+xml"/>
  <Override PartName="/ppt/notesSlides/notesSlide21.xml" ContentType="application/vnd.openxmlformats-officedocument.presentationml.notesSlide+xml"/>
  <Override PartName="/ppt/ink/inkAction17.xml" ContentType="application/vnd.ms-office.inkAction+xml"/>
  <Override PartName="/ppt/notesSlides/notesSlide22.xml" ContentType="application/vnd.openxmlformats-officedocument.presentationml.notesSlide+xml"/>
  <Override PartName="/ppt/ink/inkAction18.xml" ContentType="application/vnd.ms-office.inkAction+xml"/>
  <Override PartName="/ppt/notesSlides/notesSlide23.xml" ContentType="application/vnd.openxmlformats-officedocument.presentationml.notesSlide+xml"/>
  <Override PartName="/ppt/ink/inkAction19.xml" ContentType="application/vnd.ms-office.inkAction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388" r:id="rId2"/>
    <p:sldId id="443" r:id="rId3"/>
    <p:sldId id="412" r:id="rId4"/>
    <p:sldId id="430" r:id="rId5"/>
    <p:sldId id="441" r:id="rId6"/>
    <p:sldId id="411" r:id="rId7"/>
    <p:sldId id="431" r:id="rId8"/>
    <p:sldId id="442" r:id="rId9"/>
    <p:sldId id="432" r:id="rId10"/>
    <p:sldId id="406" r:id="rId11"/>
    <p:sldId id="433" r:id="rId12"/>
    <p:sldId id="434" r:id="rId13"/>
    <p:sldId id="409" r:id="rId14"/>
    <p:sldId id="408" r:id="rId15"/>
    <p:sldId id="435" r:id="rId16"/>
    <p:sldId id="436" r:id="rId17"/>
    <p:sldId id="428" r:id="rId18"/>
    <p:sldId id="429" r:id="rId19"/>
    <p:sldId id="407" r:id="rId20"/>
    <p:sldId id="437" r:id="rId21"/>
    <p:sldId id="438" r:id="rId22"/>
    <p:sldId id="405" r:id="rId23"/>
    <p:sldId id="439" r:id="rId24"/>
    <p:sldId id="440" r:id="rId25"/>
    <p:sldId id="387" r:id="rId26"/>
  </p:sldIdLst>
  <p:sldSz cx="16256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3C1B05-574E-460D-8406-C1316DA19057}" v="10" dt="2021-11-04T20:30:26.8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4" autoAdjust="0"/>
    <p:restoredTop sz="95220" autoAdjust="0"/>
  </p:normalViewPr>
  <p:slideViewPr>
    <p:cSldViewPr snapToGrid="0">
      <p:cViewPr varScale="1">
        <p:scale>
          <a:sx n="49" d="100"/>
          <a:sy n="49" d="100"/>
        </p:scale>
        <p:origin x="1445" y="5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olen-Torgerson, Kirstin" userId="5b944d74-38ac-4e01-9094-681b3a12cae9" providerId="ADAL" clId="{3D3C1B05-574E-460D-8406-C1316DA19057}"/>
    <pc:docChg chg="addSld delSld modSld">
      <pc:chgData name="Foolen-Torgerson, Kirstin" userId="5b944d74-38ac-4e01-9094-681b3a12cae9" providerId="ADAL" clId="{3D3C1B05-574E-460D-8406-C1316DA19057}" dt="2021-11-04T20:30:26.841" v="13"/>
      <pc:docMkLst>
        <pc:docMk/>
      </pc:docMkLst>
      <pc:sldChg chg="addSp delSp modSp mod modTransition modAnim">
        <pc:chgData name="Foolen-Torgerson, Kirstin" userId="5b944d74-38ac-4e01-9094-681b3a12cae9" providerId="ADAL" clId="{3D3C1B05-574E-460D-8406-C1316DA19057}" dt="2021-11-04T20:30:22.865" v="12" actId="20577"/>
        <pc:sldMkLst>
          <pc:docMk/>
          <pc:sldMk cId="266480022" sldId="388"/>
        </pc:sldMkLst>
        <pc:spChg chg="add mod">
          <ac:chgData name="Foolen-Torgerson, Kirstin" userId="5b944d74-38ac-4e01-9094-681b3a12cae9" providerId="ADAL" clId="{3D3C1B05-574E-460D-8406-C1316DA19057}" dt="2021-11-04T20:30:22.865" v="12" actId="20577"/>
          <ac:spMkLst>
            <pc:docMk/>
            <pc:sldMk cId="266480022" sldId="388"/>
            <ac:spMk id="8" creationId="{FA28F7E6-AD3D-40B4-999D-A854670F796A}"/>
          </ac:spMkLst>
        </pc:spChg>
        <pc:picChg chg="add del mod">
          <ac:chgData name="Foolen-Torgerson, Kirstin" userId="5b944d74-38ac-4e01-9094-681b3a12cae9" providerId="ADAL" clId="{3D3C1B05-574E-460D-8406-C1316DA19057}" dt="2021-11-04T20:18:16.205" v="4"/>
          <ac:picMkLst>
            <pc:docMk/>
            <pc:sldMk cId="266480022" sldId="388"/>
            <ac:picMk id="2" creationId="{5A1DEDB4-F6AF-4A4A-A278-9FA4642C5D42}"/>
          </ac:picMkLst>
        </pc:picChg>
        <pc:picChg chg="add del mod">
          <ac:chgData name="Foolen-Torgerson, Kirstin" userId="5b944d74-38ac-4e01-9094-681b3a12cae9" providerId="ADAL" clId="{3D3C1B05-574E-460D-8406-C1316DA19057}" dt="2021-11-04T20:19:28.184" v="6"/>
          <ac:picMkLst>
            <pc:docMk/>
            <pc:sldMk cId="266480022" sldId="388"/>
            <ac:picMk id="5" creationId="{7F638B42-EADB-47BA-AA41-5F70EC122C9A}"/>
          </ac:picMkLst>
        </pc:picChg>
        <pc:picChg chg="del">
          <ac:chgData name="Foolen-Torgerson, Kirstin" userId="5b944d74-38ac-4e01-9094-681b3a12cae9" providerId="ADAL" clId="{3D3C1B05-574E-460D-8406-C1316DA19057}" dt="2021-11-04T20:16:22.612" v="2"/>
          <ac:picMkLst>
            <pc:docMk/>
            <pc:sldMk cId="266480022" sldId="388"/>
            <ac:picMk id="8" creationId="{8A353FB0-95C8-489E-AB7D-92CC0C6AB299}"/>
          </ac:picMkLst>
        </pc:picChg>
        <pc:picChg chg="add mod">
          <ac:chgData name="Foolen-Torgerson, Kirstin" userId="5b944d74-38ac-4e01-9094-681b3a12cae9" providerId="ADAL" clId="{3D3C1B05-574E-460D-8406-C1316DA19057}" dt="2021-11-04T20:20:43.653" v="8"/>
          <ac:picMkLst>
            <pc:docMk/>
            <pc:sldMk cId="266480022" sldId="388"/>
            <ac:picMk id="9" creationId="{1C024054-3DBD-4893-9EFD-96730797D7F8}"/>
          </ac:picMkLst>
        </pc:picChg>
      </pc:sldChg>
      <pc:sldChg chg="del">
        <pc:chgData name="Foolen-Torgerson, Kirstin" userId="5b944d74-38ac-4e01-9094-681b3a12cae9" providerId="ADAL" clId="{3D3C1B05-574E-460D-8406-C1316DA19057}" dt="2021-11-04T20:13:19.366" v="1" actId="47"/>
        <pc:sldMkLst>
          <pc:docMk/>
          <pc:sldMk cId="1543816175" sldId="390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4209092150" sldId="410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2048653530" sldId="413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2018836187" sldId="414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1787364302" sldId="415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2089731165" sldId="417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3843348369" sldId="418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3338100034" sldId="419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319434397" sldId="420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2792664074" sldId="421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961893712" sldId="422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3887149305" sldId="423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49043816" sldId="424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1815521128" sldId="425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1135370686" sldId="426"/>
        </pc:sldMkLst>
      </pc:sldChg>
      <pc:sldChg chg="del">
        <pc:chgData name="Foolen-Torgerson, Kirstin" userId="5b944d74-38ac-4e01-9094-681b3a12cae9" providerId="ADAL" clId="{3D3C1B05-574E-460D-8406-C1316DA19057}" dt="2021-11-04T19:47:13.070" v="0" actId="47"/>
        <pc:sldMkLst>
          <pc:docMk/>
          <pc:sldMk cId="195322715" sldId="427"/>
        </pc:sldMkLst>
      </pc:sldChg>
      <pc:sldChg chg="addSp modSp add">
        <pc:chgData name="Foolen-Torgerson, Kirstin" userId="5b944d74-38ac-4e01-9094-681b3a12cae9" providerId="ADAL" clId="{3D3C1B05-574E-460D-8406-C1316DA19057}" dt="2021-11-04T20:30:26.841" v="13"/>
        <pc:sldMkLst>
          <pc:docMk/>
          <pc:sldMk cId="1109524039" sldId="443"/>
        </pc:sldMkLst>
        <pc:spChg chg="add mod">
          <ac:chgData name="Foolen-Torgerson, Kirstin" userId="5b944d74-38ac-4e01-9094-681b3a12cae9" providerId="ADAL" clId="{3D3C1B05-574E-460D-8406-C1316DA19057}" dt="2021-11-04T20:30:26.841" v="13"/>
          <ac:spMkLst>
            <pc:docMk/>
            <pc:sldMk cId="1109524039" sldId="443"/>
            <ac:spMk id="8" creationId="{39B813D7-0BAF-44CF-898F-394F42F86BB6}"/>
          </ac:spMkLst>
        </pc:spChg>
        <pc:picChg chg="add mod">
          <ac:chgData name="Foolen-Torgerson, Kirstin" userId="5b944d74-38ac-4e01-9094-681b3a12cae9" providerId="ADAL" clId="{3D3C1B05-574E-460D-8406-C1316DA19057}" dt="2021-11-04T20:21:30.197" v="9"/>
          <ac:picMkLst>
            <pc:docMk/>
            <pc:sldMk cId="1109524039" sldId="443"/>
            <ac:picMk id="2" creationId="{F742D027-500F-4F65-9F24-6C6D023BB43F}"/>
          </ac:picMkLst>
        </pc:picChg>
      </pc:sldChg>
    </pc:docChg>
  </pc:docChgLst>
  <pc:docChgLst>
    <pc:chgData name="Foolen-Torgerson, Kirstin" userId="5b944d74-38ac-4e01-9094-681b3a12cae9" providerId="ADAL" clId="{663ECB5C-9373-4460-AEF2-11B6C4DEF605}"/>
    <pc:docChg chg="undo redo custSel addSld delSld modSld sldOrd modMainMaster">
      <pc:chgData name="Foolen-Torgerson, Kirstin" userId="5b944d74-38ac-4e01-9094-681b3a12cae9" providerId="ADAL" clId="{663ECB5C-9373-4460-AEF2-11B6C4DEF605}" dt="2021-06-07T16:13:57.276" v="2508" actId="2696"/>
      <pc:docMkLst>
        <pc:docMk/>
      </pc:docMkLst>
      <pc:sldChg chg="del">
        <pc:chgData name="Foolen-Torgerson, Kirstin" userId="5b944d74-38ac-4e01-9094-681b3a12cae9" providerId="ADAL" clId="{663ECB5C-9373-4460-AEF2-11B6C4DEF605}" dt="2021-06-04T12:12:18.386" v="39" actId="2696"/>
        <pc:sldMkLst>
          <pc:docMk/>
          <pc:sldMk cId="3788157465" sldId="262"/>
        </pc:sldMkLst>
      </pc:sldChg>
      <pc:sldChg chg="del">
        <pc:chgData name="Foolen-Torgerson, Kirstin" userId="5b944d74-38ac-4e01-9094-681b3a12cae9" providerId="ADAL" clId="{663ECB5C-9373-4460-AEF2-11B6C4DEF605}" dt="2021-06-04T12:12:04.774" v="37" actId="2696"/>
        <pc:sldMkLst>
          <pc:docMk/>
          <pc:sldMk cId="1810028650" sldId="263"/>
        </pc:sldMkLst>
      </pc:sldChg>
      <pc:sldChg chg="del">
        <pc:chgData name="Foolen-Torgerson, Kirstin" userId="5b944d74-38ac-4e01-9094-681b3a12cae9" providerId="ADAL" clId="{663ECB5C-9373-4460-AEF2-11B6C4DEF605}" dt="2021-06-04T12:12:59.920" v="57" actId="2696"/>
        <pc:sldMkLst>
          <pc:docMk/>
          <pc:sldMk cId="1538558181" sldId="264"/>
        </pc:sldMkLst>
      </pc:sldChg>
      <pc:sldChg chg="del">
        <pc:chgData name="Foolen-Torgerson, Kirstin" userId="5b944d74-38ac-4e01-9094-681b3a12cae9" providerId="ADAL" clId="{663ECB5C-9373-4460-AEF2-11B6C4DEF605}" dt="2021-06-04T12:19:43.896" v="195" actId="2696"/>
        <pc:sldMkLst>
          <pc:docMk/>
          <pc:sldMk cId="1514114129" sldId="265"/>
        </pc:sldMkLst>
      </pc:sldChg>
      <pc:sldChg chg="del">
        <pc:chgData name="Foolen-Torgerson, Kirstin" userId="5b944d74-38ac-4e01-9094-681b3a12cae9" providerId="ADAL" clId="{663ECB5C-9373-4460-AEF2-11B6C4DEF605}" dt="2021-06-04T12:12:12.751" v="38" actId="2696"/>
        <pc:sldMkLst>
          <pc:docMk/>
          <pc:sldMk cId="114343105" sldId="266"/>
        </pc:sldMkLst>
      </pc:sldChg>
      <pc:sldChg chg="del">
        <pc:chgData name="Foolen-Torgerson, Kirstin" userId="5b944d74-38ac-4e01-9094-681b3a12cae9" providerId="ADAL" clId="{663ECB5C-9373-4460-AEF2-11B6C4DEF605}" dt="2021-06-04T12:19:54.115" v="197" actId="2696"/>
        <pc:sldMkLst>
          <pc:docMk/>
          <pc:sldMk cId="1229524169" sldId="270"/>
        </pc:sldMkLst>
      </pc:sldChg>
      <pc:sldChg chg="del">
        <pc:chgData name="Foolen-Torgerson, Kirstin" userId="5b944d74-38ac-4e01-9094-681b3a12cae9" providerId="ADAL" clId="{663ECB5C-9373-4460-AEF2-11B6C4DEF605}" dt="2021-06-04T12:19:53.106" v="196" actId="2696"/>
        <pc:sldMkLst>
          <pc:docMk/>
          <pc:sldMk cId="56329061" sldId="271"/>
        </pc:sldMkLst>
      </pc:sldChg>
      <pc:sldChg chg="del">
        <pc:chgData name="Foolen-Torgerson, Kirstin" userId="5b944d74-38ac-4e01-9094-681b3a12cae9" providerId="ADAL" clId="{663ECB5C-9373-4460-AEF2-11B6C4DEF605}" dt="2021-06-04T13:08:09.588" v="297" actId="2696"/>
        <pc:sldMkLst>
          <pc:docMk/>
          <pc:sldMk cId="462973602" sldId="272"/>
        </pc:sldMkLst>
      </pc:sldChg>
      <pc:sldChg chg="delSp modSp del">
        <pc:chgData name="Foolen-Torgerson, Kirstin" userId="5b944d74-38ac-4e01-9094-681b3a12cae9" providerId="ADAL" clId="{663ECB5C-9373-4460-AEF2-11B6C4DEF605}" dt="2021-06-04T12:18:29.680" v="161" actId="2696"/>
        <pc:sldMkLst>
          <pc:docMk/>
          <pc:sldMk cId="3865142408" sldId="277"/>
        </pc:sldMkLst>
        <pc:spChg chg="mod">
          <ac:chgData name="Foolen-Torgerson, Kirstin" userId="5b944d74-38ac-4e01-9094-681b3a12cae9" providerId="ADAL" clId="{663ECB5C-9373-4460-AEF2-11B6C4DEF605}" dt="2021-06-04T12:09:57.604" v="24" actId="20577"/>
          <ac:spMkLst>
            <pc:docMk/>
            <pc:sldMk cId="3865142408" sldId="277"/>
            <ac:spMk id="4" creationId="{250CA54D-A46D-4F86-AEDB-7BA09C41C10B}"/>
          </ac:spMkLst>
        </pc:spChg>
        <pc:spChg chg="mod">
          <ac:chgData name="Foolen-Torgerson, Kirstin" userId="5b944d74-38ac-4e01-9094-681b3a12cae9" providerId="ADAL" clId="{663ECB5C-9373-4460-AEF2-11B6C4DEF605}" dt="2021-06-04T12:10:52.653" v="34" actId="1076"/>
          <ac:spMkLst>
            <pc:docMk/>
            <pc:sldMk cId="3865142408" sldId="277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2:10:47.917" v="33" actId="1076"/>
          <ac:spMkLst>
            <pc:docMk/>
            <pc:sldMk cId="3865142408" sldId="277"/>
            <ac:spMk id="6" creationId="{AF3CF878-CFC7-4D6D-A5E2-5C422E0E87F8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7" creationId="{5E2D4EB9-B6A8-440D-AD4A-78F75BE444FD}"/>
          </ac:spMkLst>
        </pc:spChg>
        <pc:spChg chg="del">
          <ac:chgData name="Foolen-Torgerson, Kirstin" userId="5b944d74-38ac-4e01-9094-681b3a12cae9" providerId="ADAL" clId="{663ECB5C-9373-4460-AEF2-11B6C4DEF605}" dt="2021-06-04T12:10:26.133" v="27" actId="478"/>
          <ac:spMkLst>
            <pc:docMk/>
            <pc:sldMk cId="3865142408" sldId="277"/>
            <ac:spMk id="9" creationId="{8D8EEE3B-C063-4A52-8163-D2E3F952B35D}"/>
          </ac:spMkLst>
        </pc:spChg>
        <pc:spChg chg="del">
          <ac:chgData name="Foolen-Torgerson, Kirstin" userId="5b944d74-38ac-4e01-9094-681b3a12cae9" providerId="ADAL" clId="{663ECB5C-9373-4460-AEF2-11B6C4DEF605}" dt="2021-06-04T12:10:26.133" v="27" actId="478"/>
          <ac:spMkLst>
            <pc:docMk/>
            <pc:sldMk cId="3865142408" sldId="27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2:10:34.332" v="28" actId="1076"/>
          <ac:spMkLst>
            <pc:docMk/>
            <pc:sldMk cId="3865142408" sldId="277"/>
            <ac:spMk id="30" creationId="{7C889912-5C44-4297-8846-EFB8DA69A617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60" creationId="{7C56C91D-C014-492C-B88A-20F35937C01B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68" creationId="{CFD22C47-D38E-4CBF-A314-2D0609A101D1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69" creationId="{0F21819B-9416-4E80-9611-11C525C0B893}"/>
          </ac:spMkLst>
        </pc:spChg>
        <pc:spChg chg="mod">
          <ac:chgData name="Foolen-Torgerson, Kirstin" userId="5b944d74-38ac-4e01-9094-681b3a12cae9" providerId="ADAL" clId="{663ECB5C-9373-4460-AEF2-11B6C4DEF605}" dt="2021-06-04T12:10:44.356" v="32" actId="1076"/>
          <ac:spMkLst>
            <pc:docMk/>
            <pc:sldMk cId="3865142408" sldId="277"/>
            <ac:spMk id="82" creationId="{56A43133-AE62-4D35-818C-1A41C05FD3FA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98" creationId="{AF2FBBA0-58E4-4A53-80E3-5180AF5999C9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99" creationId="{0BDA65E3-88C3-4601-83EE-AE79FE480F98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02" creationId="{34922305-697C-42C4-8248-10EEC4F6FE75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03" creationId="{12560497-D6AB-47BC-AB62-71962288BAB7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04" creationId="{209D94DB-C1F7-4BEC-B557-8C30E2AA1F7E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38" creationId="{A6917F2A-D418-41AE-BE6C-DF26E5AB12CE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81" creationId="{AD3BCDA9-0AB4-4DAB-8E0C-169804FFEEA0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225" creationId="{AF5074E4-B1A7-4B92-8449-F4671D366182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235" creationId="{972694AA-5EB5-45DB-BD11-5B3731F74709}"/>
          </ac:spMkLst>
        </pc:spChg>
        <pc:spChg chg="mod">
          <ac:chgData name="Foolen-Torgerson, Kirstin" userId="5b944d74-38ac-4e01-9094-681b3a12cae9" providerId="ADAL" clId="{663ECB5C-9373-4460-AEF2-11B6C4DEF605}" dt="2021-06-04T12:11:03.246" v="35" actId="1076"/>
          <ac:spMkLst>
            <pc:docMk/>
            <pc:sldMk cId="3865142408" sldId="277"/>
            <ac:spMk id="236" creationId="{93F4C552-7307-498B-9DD2-18D20EF4A80E}"/>
          </ac:spMkLst>
        </pc:spChg>
        <pc:cxnChg chg="mod">
          <ac:chgData name="Foolen-Torgerson, Kirstin" userId="5b944d74-38ac-4e01-9094-681b3a12cae9" providerId="ADAL" clId="{663ECB5C-9373-4460-AEF2-11B6C4DEF605}" dt="2021-06-04T12:11:08.047" v="36" actId="14100"/>
          <ac:cxnSpMkLst>
            <pc:docMk/>
            <pc:sldMk cId="3865142408" sldId="277"/>
            <ac:cxnSpMk id="20" creationId="{92295EC4-2EBD-4846-94C0-377E5A00536E}"/>
          </ac:cxnSpMkLst>
        </pc:cxnChg>
        <pc:cxnChg chg="mod">
          <ac:chgData name="Foolen-Torgerson, Kirstin" userId="5b944d74-38ac-4e01-9094-681b3a12cae9" providerId="ADAL" clId="{663ECB5C-9373-4460-AEF2-11B6C4DEF605}" dt="2021-06-04T12:10:47.917" v="33" actId="1076"/>
          <ac:cxnSpMkLst>
            <pc:docMk/>
            <pc:sldMk cId="3865142408" sldId="277"/>
            <ac:cxnSpMk id="23" creationId="{FCC533BA-CDAF-42C5-8C89-0C3EDCD65908}"/>
          </ac:cxnSpMkLst>
        </pc:cxnChg>
        <pc:cxnChg chg="del mod">
          <ac:chgData name="Foolen-Torgerson, Kirstin" userId="5b944d74-38ac-4e01-9094-681b3a12cae9" providerId="ADAL" clId="{663ECB5C-9373-4460-AEF2-11B6C4DEF605}" dt="2021-06-04T12:10:26.133" v="27" actId="478"/>
          <ac:cxnSpMkLst>
            <pc:docMk/>
            <pc:sldMk cId="3865142408" sldId="277"/>
            <ac:cxnSpMk id="26" creationId="{4430912C-FE13-4E80-8917-832BE3581907}"/>
          </ac:cxnSpMkLst>
        </pc:cxnChg>
        <pc:cxnChg chg="del mod">
          <ac:chgData name="Foolen-Torgerson, Kirstin" userId="5b944d74-38ac-4e01-9094-681b3a12cae9" providerId="ADAL" clId="{663ECB5C-9373-4460-AEF2-11B6C4DEF605}" dt="2021-06-04T12:10:26.133" v="27" actId="478"/>
          <ac:cxnSpMkLst>
            <pc:docMk/>
            <pc:sldMk cId="3865142408" sldId="277"/>
            <ac:cxnSpMk id="33" creationId="{448A1A0E-53BE-4DE8-ACF1-D98402083A53}"/>
          </ac:cxnSpMkLst>
        </pc:cxnChg>
        <pc:cxnChg chg="del mod">
          <ac:chgData name="Foolen-Torgerson, Kirstin" userId="5b944d74-38ac-4e01-9094-681b3a12cae9" providerId="ADAL" clId="{663ECB5C-9373-4460-AEF2-11B6C4DEF605}" dt="2021-06-04T12:10:26.133" v="27" actId="478"/>
          <ac:cxnSpMkLst>
            <pc:docMk/>
            <pc:sldMk cId="3865142408" sldId="277"/>
            <ac:cxnSpMk id="37" creationId="{F33DD80F-884C-41F5-AFD6-4A74484FE45C}"/>
          </ac:cxnSpMkLst>
        </pc:cxnChg>
        <pc:cxnChg chg="mod">
          <ac:chgData name="Foolen-Torgerson, Kirstin" userId="5b944d74-38ac-4e01-9094-681b3a12cae9" providerId="ADAL" clId="{663ECB5C-9373-4460-AEF2-11B6C4DEF605}" dt="2021-06-04T12:10:52.653" v="34" actId="1076"/>
          <ac:cxnSpMkLst>
            <pc:docMk/>
            <pc:sldMk cId="3865142408" sldId="277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2:09:41.409" v="4" actId="478"/>
          <ac:cxnSpMkLst>
            <pc:docMk/>
            <pc:sldMk cId="3865142408" sldId="277"/>
            <ac:cxnSpMk id="62" creationId="{69D2B0AE-0883-4812-9155-B632A5E842B7}"/>
          </ac:cxnSpMkLst>
        </pc:cxnChg>
        <pc:cxnChg chg="del mod">
          <ac:chgData name="Foolen-Torgerson, Kirstin" userId="5b944d74-38ac-4e01-9094-681b3a12cae9" providerId="ADAL" clId="{663ECB5C-9373-4460-AEF2-11B6C4DEF605}" dt="2021-06-04T12:09:32.704" v="2" actId="478"/>
          <ac:cxnSpMkLst>
            <pc:docMk/>
            <pc:sldMk cId="3865142408" sldId="277"/>
            <ac:cxnSpMk id="70" creationId="{E3BA68DF-0E77-4F94-AF67-B7207DB9E089}"/>
          </ac:cxnSpMkLst>
        </pc:cxnChg>
        <pc:cxnChg chg="del mod">
          <ac:chgData name="Foolen-Torgerson, Kirstin" userId="5b944d74-38ac-4e01-9094-681b3a12cae9" providerId="ADAL" clId="{663ECB5C-9373-4460-AEF2-11B6C4DEF605}" dt="2021-06-04T12:09:39.189" v="3" actId="478"/>
          <ac:cxnSpMkLst>
            <pc:docMk/>
            <pc:sldMk cId="3865142408" sldId="277"/>
            <ac:cxnSpMk id="74" creationId="{99F27396-6214-4385-9DB2-A7ED29669036}"/>
          </ac:cxnSpMkLst>
        </pc:cxnChg>
        <pc:cxnChg chg="del mod">
          <ac:chgData name="Foolen-Torgerson, Kirstin" userId="5b944d74-38ac-4e01-9094-681b3a12cae9" providerId="ADAL" clId="{663ECB5C-9373-4460-AEF2-11B6C4DEF605}" dt="2021-06-04T12:09:30.216" v="1" actId="478"/>
          <ac:cxnSpMkLst>
            <pc:docMk/>
            <pc:sldMk cId="3865142408" sldId="277"/>
            <ac:cxnSpMk id="77" creationId="{1121A13B-1DF0-42F4-A97C-CC3DAB66E852}"/>
          </ac:cxnSpMkLst>
        </pc:cxnChg>
        <pc:cxnChg chg="mod">
          <ac:chgData name="Foolen-Torgerson, Kirstin" userId="5b944d74-38ac-4e01-9094-681b3a12cae9" providerId="ADAL" clId="{663ECB5C-9373-4460-AEF2-11B6C4DEF605}" dt="2021-06-04T12:10:44.356" v="32" actId="1076"/>
          <ac:cxnSpMkLst>
            <pc:docMk/>
            <pc:sldMk cId="3865142408" sldId="27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2:10:44.356" v="32" actId="1076"/>
          <ac:cxnSpMkLst>
            <pc:docMk/>
            <pc:sldMk cId="3865142408" sldId="277"/>
            <ac:cxnSpMk id="86" creationId="{D6777865-0CAC-42C5-A4BE-01BEDF9DCEFE}"/>
          </ac:cxnSpMkLst>
        </pc:cxnChg>
        <pc:cxnChg chg="del mod">
          <ac:chgData name="Foolen-Torgerson, Kirstin" userId="5b944d74-38ac-4e01-9094-681b3a12cae9" providerId="ADAL" clId="{663ECB5C-9373-4460-AEF2-11B6C4DEF605}" dt="2021-06-04T12:09:30.216" v="1" actId="478"/>
          <ac:cxnSpMkLst>
            <pc:docMk/>
            <pc:sldMk cId="3865142408" sldId="277"/>
            <ac:cxnSpMk id="89" creationId="{BC28430F-F592-4A29-8F4B-0B84B3E3EAF0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05" creationId="{41069C4B-94A0-471E-89A4-8525E37F4228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07" creationId="{4B7C4EFC-8837-495F-AC29-D70B0E887A53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0" creationId="{7614DE1F-EE3B-4CEF-B771-6DD342CB356B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3" creationId="{7925C0F8-AFFB-4421-A15B-DF4AC170B326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6" creationId="{EE13D791-B595-498F-9B4B-6446FBAD755F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9" creationId="{AE175D47-77B1-44C9-B426-0048962AEA57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22" creationId="{EDD2347E-1417-4F47-BD47-2CEEA3D6AB1F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39" creationId="{A8FA92CF-0D9D-4712-9B97-FB14418DA7C1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42" creationId="{C6F3BC17-E2C7-4F8D-A1E4-8DECCBFB1101}"/>
          </ac:cxnSpMkLst>
        </pc:cxnChg>
        <pc:cxnChg chg="del mod">
          <ac:chgData name="Foolen-Torgerson, Kirstin" userId="5b944d74-38ac-4e01-9094-681b3a12cae9" providerId="ADAL" clId="{663ECB5C-9373-4460-AEF2-11B6C4DEF605}" dt="2021-06-04T12:09:30.216" v="1" actId="478"/>
          <ac:cxnSpMkLst>
            <pc:docMk/>
            <pc:sldMk cId="3865142408" sldId="277"/>
            <ac:cxnSpMk id="145" creationId="{93350008-A769-4231-A519-469232FA6A1B}"/>
          </ac:cxnSpMkLst>
        </pc:cxnChg>
        <pc:cxnChg chg="mod">
          <ac:chgData name="Foolen-Torgerson, Kirstin" userId="5b944d74-38ac-4e01-9094-681b3a12cae9" providerId="ADAL" clId="{663ECB5C-9373-4460-AEF2-11B6C4DEF605}" dt="2021-06-04T12:11:03.246" v="35" actId="1076"/>
          <ac:cxnSpMkLst>
            <pc:docMk/>
            <pc:sldMk cId="3865142408" sldId="277"/>
            <ac:cxnSpMk id="161" creationId="{AF5E6691-930E-478B-8E5D-A508E6B28B5F}"/>
          </ac:cxnSpMkLst>
        </pc:cxnChg>
        <pc:cxnChg chg="mod">
          <ac:chgData name="Foolen-Torgerson, Kirstin" userId="5b944d74-38ac-4e01-9094-681b3a12cae9" providerId="ADAL" clId="{663ECB5C-9373-4460-AEF2-11B6C4DEF605}" dt="2021-06-04T12:10:44.356" v="32" actId="1076"/>
          <ac:cxnSpMkLst>
            <pc:docMk/>
            <pc:sldMk cId="3865142408" sldId="277"/>
            <ac:cxnSpMk id="205" creationId="{BC6B2442-6CA6-46B8-95D2-92AD04A6BBA8}"/>
          </ac:cxnSpMkLst>
        </pc:cxnChg>
        <pc:cxnChg chg="del mod">
          <ac:chgData name="Foolen-Torgerson, Kirstin" userId="5b944d74-38ac-4e01-9094-681b3a12cae9" providerId="ADAL" clId="{663ECB5C-9373-4460-AEF2-11B6C4DEF605}" dt="2021-06-04T12:09:39.189" v="3" actId="478"/>
          <ac:cxnSpMkLst>
            <pc:docMk/>
            <pc:sldMk cId="3865142408" sldId="277"/>
            <ac:cxnSpMk id="226" creationId="{A920EA07-17F4-425A-8299-0323F4045F83}"/>
          </ac:cxnSpMkLst>
        </pc:cxnChg>
        <pc:cxnChg chg="del mod">
          <ac:chgData name="Foolen-Torgerson, Kirstin" userId="5b944d74-38ac-4e01-9094-681b3a12cae9" providerId="ADAL" clId="{663ECB5C-9373-4460-AEF2-11B6C4DEF605}" dt="2021-06-04T12:09:39.189" v="3" actId="478"/>
          <ac:cxnSpMkLst>
            <pc:docMk/>
            <pc:sldMk cId="3865142408" sldId="277"/>
            <ac:cxnSpMk id="250" creationId="{9A362EA0-FD97-4F04-B72C-31A1AE0396C8}"/>
          </ac:cxnSpMkLst>
        </pc:cxnChg>
        <pc:cxnChg chg="mod">
          <ac:chgData name="Foolen-Torgerson, Kirstin" userId="5b944d74-38ac-4e01-9094-681b3a12cae9" providerId="ADAL" clId="{663ECB5C-9373-4460-AEF2-11B6C4DEF605}" dt="2021-06-04T12:10:52.653" v="34" actId="1076"/>
          <ac:cxnSpMkLst>
            <pc:docMk/>
            <pc:sldMk cId="3865142408" sldId="277"/>
            <ac:cxnSpMk id="258" creationId="{EB9016D1-2DA0-4336-8F90-CAD4206A9CF5}"/>
          </ac:cxnSpMkLst>
        </pc:cxnChg>
      </pc:sldChg>
      <pc:sldChg chg="delSp modSp del ord">
        <pc:chgData name="Foolen-Torgerson, Kirstin" userId="5b944d74-38ac-4e01-9094-681b3a12cae9" providerId="ADAL" clId="{663ECB5C-9373-4460-AEF2-11B6C4DEF605}" dt="2021-06-04T12:14:01.952" v="65" actId="2696"/>
        <pc:sldMkLst>
          <pc:docMk/>
          <pc:sldMk cId="3302353925" sldId="278"/>
        </pc:sldMkLst>
        <pc:spChg chg="mod">
          <ac:chgData name="Foolen-Torgerson, Kirstin" userId="5b944d74-38ac-4e01-9094-681b3a12cae9" providerId="ADAL" clId="{663ECB5C-9373-4460-AEF2-11B6C4DEF605}" dt="2021-06-04T12:12:52.625" v="56" actId="20577"/>
          <ac:spMkLst>
            <pc:docMk/>
            <pc:sldMk cId="3302353925" sldId="278"/>
            <ac:spMk id="4" creationId="{250CA54D-A46D-4F86-AEDB-7BA09C41C10B}"/>
          </ac:spMkLst>
        </pc:spChg>
        <pc:spChg chg="del mod">
          <ac:chgData name="Foolen-Torgerson, Kirstin" userId="5b944d74-38ac-4e01-9094-681b3a12cae9" providerId="ADAL" clId="{663ECB5C-9373-4460-AEF2-11B6C4DEF605}" dt="2021-06-04T12:13:44.251" v="62" actId="478"/>
          <ac:spMkLst>
            <pc:docMk/>
            <pc:sldMk cId="3302353925" sldId="278"/>
            <ac:spMk id="5" creationId="{70B0CCEC-A81E-4AD2-969C-823875D8BD71}"/>
          </ac:spMkLst>
        </pc:spChg>
        <pc:spChg chg="del mod">
          <ac:chgData name="Foolen-Torgerson, Kirstin" userId="5b944d74-38ac-4e01-9094-681b3a12cae9" providerId="ADAL" clId="{663ECB5C-9373-4460-AEF2-11B6C4DEF605}" dt="2021-06-04T12:13:44.251" v="62" actId="478"/>
          <ac:spMkLst>
            <pc:docMk/>
            <pc:sldMk cId="3302353925" sldId="278"/>
            <ac:spMk id="6" creationId="{AF3CF878-CFC7-4D6D-A5E2-5C422E0E87F8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7" creationId="{5E2D4EB9-B6A8-440D-AD4A-78F75BE444FD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59" creationId="{76AFFA9F-7F5E-4685-9678-599B8791A674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99" creationId="{0BDA65E3-88C3-4601-83EE-AE79FE480F98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102" creationId="{34922305-697C-42C4-8248-10EEC4F6FE75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103" creationId="{12560497-D6AB-47BC-AB62-71962288BAB7}"/>
          </ac:spMkLst>
        </pc:spChg>
        <pc:cxnChg chg="del mod">
          <ac:chgData name="Foolen-Torgerson, Kirstin" userId="5b944d74-38ac-4e01-9094-681b3a12cae9" providerId="ADAL" clId="{663ECB5C-9373-4460-AEF2-11B6C4DEF605}" dt="2021-06-04T12:13:44.251" v="62" actId="478"/>
          <ac:cxnSpMkLst>
            <pc:docMk/>
            <pc:sldMk cId="3302353925" sldId="278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3:44.251" v="62" actId="478"/>
          <ac:cxnSpMkLst>
            <pc:docMk/>
            <pc:sldMk cId="3302353925" sldId="278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67" creationId="{DE32FCB4-791D-44D9-94AB-620BA75EF676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113" creationId="{7925C0F8-AFFB-4421-A15B-DF4AC170B326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116" creationId="{EE13D791-B595-498F-9B4B-6446FBAD755F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119" creationId="{AE175D47-77B1-44C9-B426-0048962AEA57}"/>
          </ac:cxnSpMkLst>
        </pc:cxnChg>
        <pc:cxnChg chg="del mod">
          <ac:chgData name="Foolen-Torgerson, Kirstin" userId="5b944d74-38ac-4e01-9094-681b3a12cae9" providerId="ADAL" clId="{663ECB5C-9373-4460-AEF2-11B6C4DEF605}" dt="2021-06-04T12:12:37.458" v="41" actId="478"/>
          <ac:cxnSpMkLst>
            <pc:docMk/>
            <pc:sldMk cId="3302353925" sldId="278"/>
            <ac:cxnSpMk id="122" creationId="{EDD2347E-1417-4F47-BD47-2CEEA3D6AB1F}"/>
          </ac:cxnSpMkLst>
        </pc:cxnChg>
      </pc:sldChg>
      <pc:sldChg chg="del">
        <pc:chgData name="Foolen-Torgerson, Kirstin" userId="5b944d74-38ac-4e01-9094-681b3a12cae9" providerId="ADAL" clId="{663ECB5C-9373-4460-AEF2-11B6C4DEF605}" dt="2021-06-04T12:19:42.797" v="194" actId="2696"/>
        <pc:sldMkLst>
          <pc:docMk/>
          <pc:sldMk cId="4202988758" sldId="279"/>
        </pc:sldMkLst>
      </pc:sldChg>
      <pc:sldChg chg="del">
        <pc:chgData name="Foolen-Torgerson, Kirstin" userId="5b944d74-38ac-4e01-9094-681b3a12cae9" providerId="ADAL" clId="{663ECB5C-9373-4460-AEF2-11B6C4DEF605}" dt="2021-06-04T12:20:11.838" v="198" actId="2696"/>
        <pc:sldMkLst>
          <pc:docMk/>
          <pc:sldMk cId="3788500356" sldId="280"/>
        </pc:sldMkLst>
      </pc:sldChg>
      <pc:sldChg chg="del">
        <pc:chgData name="Foolen-Torgerson, Kirstin" userId="5b944d74-38ac-4e01-9094-681b3a12cae9" providerId="ADAL" clId="{663ECB5C-9373-4460-AEF2-11B6C4DEF605}" dt="2021-06-04T12:20:15.914" v="199" actId="2696"/>
        <pc:sldMkLst>
          <pc:docMk/>
          <pc:sldMk cId="1905459698" sldId="282"/>
        </pc:sldMkLst>
      </pc:sldChg>
      <pc:sldChg chg="del">
        <pc:chgData name="Foolen-Torgerson, Kirstin" userId="5b944d74-38ac-4e01-9094-681b3a12cae9" providerId="ADAL" clId="{663ECB5C-9373-4460-AEF2-11B6C4DEF605}" dt="2021-06-04T12:20:16.773" v="200" actId="2696"/>
        <pc:sldMkLst>
          <pc:docMk/>
          <pc:sldMk cId="1359042856" sldId="283"/>
        </pc:sldMkLst>
      </pc:sldChg>
      <pc:sldChg chg="del">
        <pc:chgData name="Foolen-Torgerson, Kirstin" userId="5b944d74-38ac-4e01-9094-681b3a12cae9" providerId="ADAL" clId="{663ECB5C-9373-4460-AEF2-11B6C4DEF605}" dt="2021-06-04T12:20:21.807" v="201" actId="2696"/>
        <pc:sldMkLst>
          <pc:docMk/>
          <pc:sldMk cId="2290961823" sldId="284"/>
        </pc:sldMkLst>
      </pc:sldChg>
      <pc:sldChg chg="del">
        <pc:chgData name="Foolen-Torgerson, Kirstin" userId="5b944d74-38ac-4e01-9094-681b3a12cae9" providerId="ADAL" clId="{663ECB5C-9373-4460-AEF2-11B6C4DEF605}" dt="2021-06-04T12:20:22.552" v="202" actId="2696"/>
        <pc:sldMkLst>
          <pc:docMk/>
          <pc:sldMk cId="1072128027" sldId="285"/>
        </pc:sldMkLst>
      </pc:sldChg>
      <pc:sldChg chg="del">
        <pc:chgData name="Foolen-Torgerson, Kirstin" userId="5b944d74-38ac-4e01-9094-681b3a12cae9" providerId="ADAL" clId="{663ECB5C-9373-4460-AEF2-11B6C4DEF605}" dt="2021-06-04T13:18:46.056" v="495" actId="2696"/>
        <pc:sldMkLst>
          <pc:docMk/>
          <pc:sldMk cId="1021518400" sldId="286"/>
        </pc:sldMkLst>
      </pc:sldChg>
      <pc:sldChg chg="del">
        <pc:chgData name="Foolen-Torgerson, Kirstin" userId="5b944d74-38ac-4e01-9094-681b3a12cae9" providerId="ADAL" clId="{663ECB5C-9373-4460-AEF2-11B6C4DEF605}" dt="2021-06-04T12:58:57.702" v="205" actId="2696"/>
        <pc:sldMkLst>
          <pc:docMk/>
          <pc:sldMk cId="1602872452" sldId="288"/>
        </pc:sldMkLst>
      </pc:sldChg>
      <pc:sldChg chg="del">
        <pc:chgData name="Foolen-Torgerson, Kirstin" userId="5b944d74-38ac-4e01-9094-681b3a12cae9" providerId="ADAL" clId="{663ECB5C-9373-4460-AEF2-11B6C4DEF605}" dt="2021-06-04T12:59:02.070" v="206" actId="2696"/>
        <pc:sldMkLst>
          <pc:docMk/>
          <pc:sldMk cId="836788933" sldId="289"/>
        </pc:sldMkLst>
      </pc:sldChg>
      <pc:sldChg chg="del">
        <pc:chgData name="Foolen-Torgerson, Kirstin" userId="5b944d74-38ac-4e01-9094-681b3a12cae9" providerId="ADAL" clId="{663ECB5C-9373-4460-AEF2-11B6C4DEF605}" dt="2021-06-04T12:59:08.358" v="207" actId="2696"/>
        <pc:sldMkLst>
          <pc:docMk/>
          <pc:sldMk cId="1028029635" sldId="290"/>
        </pc:sldMkLst>
      </pc:sldChg>
      <pc:sldChg chg="del">
        <pc:chgData name="Foolen-Torgerson, Kirstin" userId="5b944d74-38ac-4e01-9094-681b3a12cae9" providerId="ADAL" clId="{663ECB5C-9373-4460-AEF2-11B6C4DEF605}" dt="2021-06-04T12:59:11.907" v="208" actId="2696"/>
        <pc:sldMkLst>
          <pc:docMk/>
          <pc:sldMk cId="1303561739" sldId="291"/>
        </pc:sldMkLst>
      </pc:sldChg>
      <pc:sldChg chg="del">
        <pc:chgData name="Foolen-Torgerson, Kirstin" userId="5b944d74-38ac-4e01-9094-681b3a12cae9" providerId="ADAL" clId="{663ECB5C-9373-4460-AEF2-11B6C4DEF605}" dt="2021-06-04T12:59:14.006" v="210" actId="2696"/>
        <pc:sldMkLst>
          <pc:docMk/>
          <pc:sldMk cId="1410716363" sldId="293"/>
        </pc:sldMkLst>
      </pc:sldChg>
      <pc:sldChg chg="del">
        <pc:chgData name="Foolen-Torgerson, Kirstin" userId="5b944d74-38ac-4e01-9094-681b3a12cae9" providerId="ADAL" clId="{663ECB5C-9373-4460-AEF2-11B6C4DEF605}" dt="2021-06-04T12:59:13.239" v="209" actId="2696"/>
        <pc:sldMkLst>
          <pc:docMk/>
          <pc:sldMk cId="3396312299" sldId="294"/>
        </pc:sldMkLst>
      </pc:sldChg>
      <pc:sldChg chg="del">
        <pc:chgData name="Foolen-Torgerson, Kirstin" userId="5b944d74-38ac-4e01-9094-681b3a12cae9" providerId="ADAL" clId="{663ECB5C-9373-4460-AEF2-11B6C4DEF605}" dt="2021-06-04T13:01:01.139" v="239" actId="2696"/>
        <pc:sldMkLst>
          <pc:docMk/>
          <pc:sldMk cId="3068337695" sldId="295"/>
        </pc:sldMkLst>
      </pc:sldChg>
      <pc:sldChg chg="del">
        <pc:chgData name="Foolen-Torgerson, Kirstin" userId="5b944d74-38ac-4e01-9094-681b3a12cae9" providerId="ADAL" clId="{663ECB5C-9373-4460-AEF2-11B6C4DEF605}" dt="2021-06-04T12:59:18.052" v="211" actId="2696"/>
        <pc:sldMkLst>
          <pc:docMk/>
          <pc:sldMk cId="2232688850" sldId="296"/>
        </pc:sldMkLst>
      </pc:sldChg>
      <pc:sldChg chg="del">
        <pc:chgData name="Foolen-Torgerson, Kirstin" userId="5b944d74-38ac-4e01-9094-681b3a12cae9" providerId="ADAL" clId="{663ECB5C-9373-4460-AEF2-11B6C4DEF605}" dt="2021-06-04T12:59:18.986" v="212" actId="2696"/>
        <pc:sldMkLst>
          <pc:docMk/>
          <pc:sldMk cId="2568333197" sldId="297"/>
        </pc:sldMkLst>
      </pc:sldChg>
      <pc:sldChg chg="del">
        <pc:chgData name="Foolen-Torgerson, Kirstin" userId="5b944d74-38ac-4e01-9094-681b3a12cae9" providerId="ADAL" clId="{663ECB5C-9373-4460-AEF2-11B6C4DEF605}" dt="2021-06-04T12:59:24.027" v="214" actId="2696"/>
        <pc:sldMkLst>
          <pc:docMk/>
          <pc:sldMk cId="3578385274" sldId="298"/>
        </pc:sldMkLst>
      </pc:sldChg>
      <pc:sldChg chg="del ord">
        <pc:chgData name="Foolen-Torgerson, Kirstin" userId="5b944d74-38ac-4e01-9094-681b3a12cae9" providerId="ADAL" clId="{663ECB5C-9373-4460-AEF2-11B6C4DEF605}" dt="2021-06-04T13:05:10.011" v="278" actId="2696"/>
        <pc:sldMkLst>
          <pc:docMk/>
          <pc:sldMk cId="3433266638" sldId="299"/>
        </pc:sldMkLst>
      </pc:sldChg>
      <pc:sldChg chg="del">
        <pc:chgData name="Foolen-Torgerson, Kirstin" userId="5b944d74-38ac-4e01-9094-681b3a12cae9" providerId="ADAL" clId="{663ECB5C-9373-4460-AEF2-11B6C4DEF605}" dt="2021-06-04T12:59:40.147" v="217" actId="2696"/>
        <pc:sldMkLst>
          <pc:docMk/>
          <pc:sldMk cId="516056985" sldId="300"/>
        </pc:sldMkLst>
      </pc:sldChg>
      <pc:sldChg chg="del">
        <pc:chgData name="Foolen-Torgerson, Kirstin" userId="5b944d74-38ac-4e01-9094-681b3a12cae9" providerId="ADAL" clId="{663ECB5C-9373-4460-AEF2-11B6C4DEF605}" dt="2021-06-04T12:59:44.296" v="219" actId="2696"/>
        <pc:sldMkLst>
          <pc:docMk/>
          <pc:sldMk cId="384180615" sldId="301"/>
        </pc:sldMkLst>
      </pc:sldChg>
      <pc:sldChg chg="del">
        <pc:chgData name="Foolen-Torgerson, Kirstin" userId="5b944d74-38ac-4e01-9094-681b3a12cae9" providerId="ADAL" clId="{663ECB5C-9373-4460-AEF2-11B6C4DEF605}" dt="2021-06-04T13:00:01.084" v="221" actId="2696"/>
        <pc:sldMkLst>
          <pc:docMk/>
          <pc:sldMk cId="703464615" sldId="302"/>
        </pc:sldMkLst>
      </pc:sldChg>
      <pc:sldChg chg="del">
        <pc:chgData name="Foolen-Torgerson, Kirstin" userId="5b944d74-38ac-4e01-9094-681b3a12cae9" providerId="ADAL" clId="{663ECB5C-9373-4460-AEF2-11B6C4DEF605}" dt="2021-06-04T13:00:07.678" v="223" actId="2696"/>
        <pc:sldMkLst>
          <pc:docMk/>
          <pc:sldMk cId="2078525446" sldId="303"/>
        </pc:sldMkLst>
      </pc:sldChg>
      <pc:sldChg chg="del">
        <pc:chgData name="Foolen-Torgerson, Kirstin" userId="5b944d74-38ac-4e01-9094-681b3a12cae9" providerId="ADAL" clId="{663ECB5C-9373-4460-AEF2-11B6C4DEF605}" dt="2021-06-04T13:00:09.733" v="225" actId="2696"/>
        <pc:sldMkLst>
          <pc:docMk/>
          <pc:sldMk cId="3054422085" sldId="304"/>
        </pc:sldMkLst>
      </pc:sldChg>
      <pc:sldChg chg="del">
        <pc:chgData name="Foolen-Torgerson, Kirstin" userId="5b944d74-38ac-4e01-9094-681b3a12cae9" providerId="ADAL" clId="{663ECB5C-9373-4460-AEF2-11B6C4DEF605}" dt="2021-06-04T13:00:31.564" v="227" actId="2696"/>
        <pc:sldMkLst>
          <pc:docMk/>
          <pc:sldMk cId="3371013652" sldId="305"/>
        </pc:sldMkLst>
      </pc:sldChg>
      <pc:sldChg chg="del">
        <pc:chgData name="Foolen-Torgerson, Kirstin" userId="5b944d74-38ac-4e01-9094-681b3a12cae9" providerId="ADAL" clId="{663ECB5C-9373-4460-AEF2-11B6C4DEF605}" dt="2021-06-04T13:00:37.890" v="229" actId="2696"/>
        <pc:sldMkLst>
          <pc:docMk/>
          <pc:sldMk cId="2679681498" sldId="306"/>
        </pc:sldMkLst>
      </pc:sldChg>
      <pc:sldChg chg="del">
        <pc:chgData name="Foolen-Torgerson, Kirstin" userId="5b944d74-38ac-4e01-9094-681b3a12cae9" providerId="ADAL" clId="{663ECB5C-9373-4460-AEF2-11B6C4DEF605}" dt="2021-06-04T13:00:41.280" v="231" actId="2696"/>
        <pc:sldMkLst>
          <pc:docMk/>
          <pc:sldMk cId="4206033362" sldId="307"/>
        </pc:sldMkLst>
      </pc:sldChg>
      <pc:sldChg chg="del">
        <pc:chgData name="Foolen-Torgerson, Kirstin" userId="5b944d74-38ac-4e01-9094-681b3a12cae9" providerId="ADAL" clId="{663ECB5C-9373-4460-AEF2-11B6C4DEF605}" dt="2021-06-04T13:00:44.967" v="235" actId="2696"/>
        <pc:sldMkLst>
          <pc:docMk/>
          <pc:sldMk cId="841790249" sldId="308"/>
        </pc:sldMkLst>
      </pc:sldChg>
      <pc:sldChg chg="del">
        <pc:chgData name="Foolen-Torgerson, Kirstin" userId="5b944d74-38ac-4e01-9094-681b3a12cae9" providerId="ADAL" clId="{663ECB5C-9373-4460-AEF2-11B6C4DEF605}" dt="2021-06-04T12:59:19.832" v="213" actId="2696"/>
        <pc:sldMkLst>
          <pc:docMk/>
          <pc:sldMk cId="4031949713" sldId="310"/>
        </pc:sldMkLst>
      </pc:sldChg>
      <pc:sldChg chg="del">
        <pc:chgData name="Foolen-Torgerson, Kirstin" userId="5b944d74-38ac-4e01-9094-681b3a12cae9" providerId="ADAL" clId="{663ECB5C-9373-4460-AEF2-11B6C4DEF605}" dt="2021-06-04T12:59:24.856" v="215" actId="2696"/>
        <pc:sldMkLst>
          <pc:docMk/>
          <pc:sldMk cId="3309599235" sldId="311"/>
        </pc:sldMkLst>
      </pc:sldChg>
      <pc:sldChg chg="del">
        <pc:chgData name="Foolen-Torgerson, Kirstin" userId="5b944d74-38ac-4e01-9094-681b3a12cae9" providerId="ADAL" clId="{663ECB5C-9373-4460-AEF2-11B6C4DEF605}" dt="2021-06-04T12:59:35.166" v="216" actId="2696"/>
        <pc:sldMkLst>
          <pc:docMk/>
          <pc:sldMk cId="3873222488" sldId="312"/>
        </pc:sldMkLst>
      </pc:sldChg>
      <pc:sldChg chg="del">
        <pc:chgData name="Foolen-Torgerson, Kirstin" userId="5b944d74-38ac-4e01-9094-681b3a12cae9" providerId="ADAL" clId="{663ECB5C-9373-4460-AEF2-11B6C4DEF605}" dt="2021-06-04T12:59:41.054" v="218" actId="2696"/>
        <pc:sldMkLst>
          <pc:docMk/>
          <pc:sldMk cId="1540799505" sldId="313"/>
        </pc:sldMkLst>
      </pc:sldChg>
      <pc:sldChg chg="del">
        <pc:chgData name="Foolen-Torgerson, Kirstin" userId="5b944d74-38ac-4e01-9094-681b3a12cae9" providerId="ADAL" clId="{663ECB5C-9373-4460-AEF2-11B6C4DEF605}" dt="2021-06-04T13:00:01.929" v="222" actId="2696"/>
        <pc:sldMkLst>
          <pc:docMk/>
          <pc:sldMk cId="3797749843" sldId="315"/>
        </pc:sldMkLst>
      </pc:sldChg>
      <pc:sldChg chg="del">
        <pc:chgData name="Foolen-Torgerson, Kirstin" userId="5b944d74-38ac-4e01-9094-681b3a12cae9" providerId="ADAL" clId="{663ECB5C-9373-4460-AEF2-11B6C4DEF605}" dt="2021-06-04T13:00:10.218" v="226" actId="2696"/>
        <pc:sldMkLst>
          <pc:docMk/>
          <pc:sldMk cId="673001408" sldId="316"/>
        </pc:sldMkLst>
      </pc:sldChg>
      <pc:sldChg chg="del">
        <pc:chgData name="Foolen-Torgerson, Kirstin" userId="5b944d74-38ac-4e01-9094-681b3a12cae9" providerId="ADAL" clId="{663ECB5C-9373-4460-AEF2-11B6C4DEF605}" dt="2021-06-04T13:00:33.145" v="228" actId="2696"/>
        <pc:sldMkLst>
          <pc:docMk/>
          <pc:sldMk cId="428961217" sldId="318"/>
        </pc:sldMkLst>
      </pc:sldChg>
      <pc:sldChg chg="del">
        <pc:chgData name="Foolen-Torgerson, Kirstin" userId="5b944d74-38ac-4e01-9094-681b3a12cae9" providerId="ADAL" clId="{663ECB5C-9373-4460-AEF2-11B6C4DEF605}" dt="2021-06-04T13:00:38.889" v="230" actId="2696"/>
        <pc:sldMkLst>
          <pc:docMk/>
          <pc:sldMk cId="2563090355" sldId="319"/>
        </pc:sldMkLst>
      </pc:sldChg>
      <pc:sldChg chg="del">
        <pc:chgData name="Foolen-Torgerson, Kirstin" userId="5b944d74-38ac-4e01-9094-681b3a12cae9" providerId="ADAL" clId="{663ECB5C-9373-4460-AEF2-11B6C4DEF605}" dt="2021-06-04T13:00:41.970" v="232" actId="2696"/>
        <pc:sldMkLst>
          <pc:docMk/>
          <pc:sldMk cId="654929561" sldId="320"/>
        </pc:sldMkLst>
      </pc:sldChg>
      <pc:sldChg chg="del">
        <pc:chgData name="Foolen-Torgerson, Kirstin" userId="5b944d74-38ac-4e01-9094-681b3a12cae9" providerId="ADAL" clId="{663ECB5C-9373-4460-AEF2-11B6C4DEF605}" dt="2021-06-04T12:59:44.956" v="220" actId="2696"/>
        <pc:sldMkLst>
          <pc:docMk/>
          <pc:sldMk cId="2358896083" sldId="321"/>
        </pc:sldMkLst>
      </pc:sldChg>
      <pc:sldChg chg="del">
        <pc:chgData name="Foolen-Torgerson, Kirstin" userId="5b944d74-38ac-4e01-9094-681b3a12cae9" providerId="ADAL" clId="{663ECB5C-9373-4460-AEF2-11B6C4DEF605}" dt="2021-06-04T13:00:43.224" v="233" actId="2696"/>
        <pc:sldMkLst>
          <pc:docMk/>
          <pc:sldMk cId="2948831899" sldId="322"/>
        </pc:sldMkLst>
      </pc:sldChg>
      <pc:sldChg chg="del">
        <pc:chgData name="Foolen-Torgerson, Kirstin" userId="5b944d74-38ac-4e01-9094-681b3a12cae9" providerId="ADAL" clId="{663ECB5C-9373-4460-AEF2-11B6C4DEF605}" dt="2021-06-04T13:00:43.995" v="234" actId="2696"/>
        <pc:sldMkLst>
          <pc:docMk/>
          <pc:sldMk cId="1704220282" sldId="323"/>
        </pc:sldMkLst>
      </pc:sldChg>
      <pc:sldChg chg="del">
        <pc:chgData name="Foolen-Torgerson, Kirstin" userId="5b944d74-38ac-4e01-9094-681b3a12cae9" providerId="ADAL" clId="{663ECB5C-9373-4460-AEF2-11B6C4DEF605}" dt="2021-06-04T13:00:48.554" v="237" actId="2696"/>
        <pc:sldMkLst>
          <pc:docMk/>
          <pc:sldMk cId="4203393980" sldId="324"/>
        </pc:sldMkLst>
      </pc:sldChg>
      <pc:sldChg chg="del">
        <pc:chgData name="Foolen-Torgerson, Kirstin" userId="5b944d74-38ac-4e01-9094-681b3a12cae9" providerId="ADAL" clId="{663ECB5C-9373-4460-AEF2-11B6C4DEF605}" dt="2021-06-04T13:20:12.735" v="518" actId="2696"/>
        <pc:sldMkLst>
          <pc:docMk/>
          <pc:sldMk cId="97494116" sldId="325"/>
        </pc:sldMkLst>
      </pc:sldChg>
      <pc:sldChg chg="del">
        <pc:chgData name="Foolen-Torgerson, Kirstin" userId="5b944d74-38ac-4e01-9094-681b3a12cae9" providerId="ADAL" clId="{663ECB5C-9373-4460-AEF2-11B6C4DEF605}" dt="2021-06-04T13:01:09.706" v="241" actId="2696"/>
        <pc:sldMkLst>
          <pc:docMk/>
          <pc:sldMk cId="907264522" sldId="326"/>
        </pc:sldMkLst>
      </pc:sldChg>
      <pc:sldChg chg="del">
        <pc:chgData name="Foolen-Torgerson, Kirstin" userId="5b944d74-38ac-4e01-9094-681b3a12cae9" providerId="ADAL" clId="{663ECB5C-9373-4460-AEF2-11B6C4DEF605}" dt="2021-06-04T13:02:16.448" v="246" actId="2696"/>
        <pc:sldMkLst>
          <pc:docMk/>
          <pc:sldMk cId="777594984" sldId="327"/>
        </pc:sldMkLst>
      </pc:sldChg>
      <pc:sldChg chg="del">
        <pc:chgData name="Foolen-Torgerson, Kirstin" userId="5b944d74-38ac-4e01-9094-681b3a12cae9" providerId="ADAL" clId="{663ECB5C-9373-4460-AEF2-11B6C4DEF605}" dt="2021-06-04T13:00:45.642" v="236" actId="2696"/>
        <pc:sldMkLst>
          <pc:docMk/>
          <pc:sldMk cId="2854227631" sldId="328"/>
        </pc:sldMkLst>
      </pc:sldChg>
      <pc:sldChg chg="del">
        <pc:chgData name="Foolen-Torgerson, Kirstin" userId="5b944d74-38ac-4e01-9094-681b3a12cae9" providerId="ADAL" clId="{663ECB5C-9373-4460-AEF2-11B6C4DEF605}" dt="2021-06-04T13:00:49.131" v="238" actId="2696"/>
        <pc:sldMkLst>
          <pc:docMk/>
          <pc:sldMk cId="48013998" sldId="329"/>
        </pc:sldMkLst>
      </pc:sldChg>
      <pc:sldChg chg="del">
        <pc:chgData name="Foolen-Torgerson, Kirstin" userId="5b944d74-38ac-4e01-9094-681b3a12cae9" providerId="ADAL" clId="{663ECB5C-9373-4460-AEF2-11B6C4DEF605}" dt="2021-06-04T13:01:07.114" v="240" actId="2696"/>
        <pc:sldMkLst>
          <pc:docMk/>
          <pc:sldMk cId="2855512713" sldId="330"/>
        </pc:sldMkLst>
      </pc:sldChg>
      <pc:sldChg chg="del">
        <pc:chgData name="Foolen-Torgerson, Kirstin" userId="5b944d74-38ac-4e01-9094-681b3a12cae9" providerId="ADAL" clId="{663ECB5C-9373-4460-AEF2-11B6C4DEF605}" dt="2021-06-04T13:01:10.346" v="242" actId="2696"/>
        <pc:sldMkLst>
          <pc:docMk/>
          <pc:sldMk cId="3442555002" sldId="331"/>
        </pc:sldMkLst>
      </pc:sldChg>
      <pc:sldChg chg="del">
        <pc:chgData name="Foolen-Torgerson, Kirstin" userId="5b944d74-38ac-4e01-9094-681b3a12cae9" providerId="ADAL" clId="{663ECB5C-9373-4460-AEF2-11B6C4DEF605}" dt="2021-06-04T13:01:20.112" v="244" actId="2696"/>
        <pc:sldMkLst>
          <pc:docMk/>
          <pc:sldMk cId="4088687988" sldId="332"/>
        </pc:sldMkLst>
      </pc:sldChg>
      <pc:sldChg chg="del ord">
        <pc:chgData name="Foolen-Torgerson, Kirstin" userId="5b944d74-38ac-4e01-9094-681b3a12cae9" providerId="ADAL" clId="{663ECB5C-9373-4460-AEF2-11B6C4DEF605}" dt="2021-06-04T13:11:13.113" v="407" actId="2696"/>
        <pc:sldMkLst>
          <pc:docMk/>
          <pc:sldMk cId="1375262351" sldId="333"/>
        </pc:sldMkLst>
      </pc:sldChg>
      <pc:sldChg chg="del">
        <pc:chgData name="Foolen-Torgerson, Kirstin" userId="5b944d74-38ac-4e01-9094-681b3a12cae9" providerId="ADAL" clId="{663ECB5C-9373-4460-AEF2-11B6C4DEF605}" dt="2021-06-04T13:02:46.040" v="250" actId="2696"/>
        <pc:sldMkLst>
          <pc:docMk/>
          <pc:sldMk cId="2337402016" sldId="334"/>
        </pc:sldMkLst>
      </pc:sldChg>
      <pc:sldChg chg="del">
        <pc:chgData name="Foolen-Torgerson, Kirstin" userId="5b944d74-38ac-4e01-9094-681b3a12cae9" providerId="ADAL" clId="{663ECB5C-9373-4460-AEF2-11B6C4DEF605}" dt="2021-06-04T13:02:52.717" v="252" actId="2696"/>
        <pc:sldMkLst>
          <pc:docMk/>
          <pc:sldMk cId="3904156577" sldId="335"/>
        </pc:sldMkLst>
      </pc:sldChg>
      <pc:sldChg chg="del">
        <pc:chgData name="Foolen-Torgerson, Kirstin" userId="5b944d74-38ac-4e01-9094-681b3a12cae9" providerId="ADAL" clId="{663ECB5C-9373-4460-AEF2-11B6C4DEF605}" dt="2021-06-04T13:01:17.476" v="243" actId="2696"/>
        <pc:sldMkLst>
          <pc:docMk/>
          <pc:sldMk cId="213678466" sldId="337"/>
        </pc:sldMkLst>
      </pc:sldChg>
      <pc:sldChg chg="del">
        <pc:chgData name="Foolen-Torgerson, Kirstin" userId="5b944d74-38ac-4e01-9094-681b3a12cae9" providerId="ADAL" clId="{663ECB5C-9373-4460-AEF2-11B6C4DEF605}" dt="2021-06-04T13:01:20.756" v="245" actId="2696"/>
        <pc:sldMkLst>
          <pc:docMk/>
          <pc:sldMk cId="516680811" sldId="338"/>
        </pc:sldMkLst>
      </pc:sldChg>
      <pc:sldChg chg="del">
        <pc:chgData name="Foolen-Torgerson, Kirstin" userId="5b944d74-38ac-4e01-9094-681b3a12cae9" providerId="ADAL" clId="{663ECB5C-9373-4460-AEF2-11B6C4DEF605}" dt="2021-06-04T13:02:23.584" v="247" actId="2696"/>
        <pc:sldMkLst>
          <pc:docMk/>
          <pc:sldMk cId="4019006285" sldId="339"/>
        </pc:sldMkLst>
      </pc:sldChg>
      <pc:sldChg chg="del">
        <pc:chgData name="Foolen-Torgerson, Kirstin" userId="5b944d74-38ac-4e01-9094-681b3a12cae9" providerId="ADAL" clId="{663ECB5C-9373-4460-AEF2-11B6C4DEF605}" dt="2021-06-04T13:02:46.972" v="251" actId="2696"/>
        <pc:sldMkLst>
          <pc:docMk/>
          <pc:sldMk cId="1156664740" sldId="340"/>
        </pc:sldMkLst>
      </pc:sldChg>
      <pc:sldChg chg="del">
        <pc:chgData name="Foolen-Torgerson, Kirstin" userId="5b944d74-38ac-4e01-9094-681b3a12cae9" providerId="ADAL" clId="{663ECB5C-9373-4460-AEF2-11B6C4DEF605}" dt="2021-06-04T12:20:48.065" v="203" actId="2696"/>
        <pc:sldMkLst>
          <pc:docMk/>
          <pc:sldMk cId="1143564467" sldId="341"/>
        </pc:sldMkLst>
      </pc:sldChg>
      <pc:sldChg chg="del">
        <pc:chgData name="Foolen-Torgerson, Kirstin" userId="5b944d74-38ac-4e01-9094-681b3a12cae9" providerId="ADAL" clId="{663ECB5C-9373-4460-AEF2-11B6C4DEF605}" dt="2021-06-04T13:00:08.777" v="224" actId="2696"/>
        <pc:sldMkLst>
          <pc:docMk/>
          <pc:sldMk cId="3695660656" sldId="342"/>
        </pc:sldMkLst>
      </pc:sldChg>
      <pc:sldChg chg="del">
        <pc:chgData name="Foolen-Torgerson, Kirstin" userId="5b944d74-38ac-4e01-9094-681b3a12cae9" providerId="ADAL" clId="{663ECB5C-9373-4460-AEF2-11B6C4DEF605}" dt="2021-06-04T13:02:58.219" v="254" actId="2696"/>
        <pc:sldMkLst>
          <pc:docMk/>
          <pc:sldMk cId="2113348674" sldId="343"/>
        </pc:sldMkLst>
      </pc:sldChg>
      <pc:sldChg chg="del">
        <pc:chgData name="Foolen-Torgerson, Kirstin" userId="5b944d74-38ac-4e01-9094-681b3a12cae9" providerId="ADAL" clId="{663ECB5C-9373-4460-AEF2-11B6C4DEF605}" dt="2021-06-04T13:02:55.028" v="253" actId="2696"/>
        <pc:sldMkLst>
          <pc:docMk/>
          <pc:sldMk cId="3962172236" sldId="344"/>
        </pc:sldMkLst>
      </pc:sldChg>
      <pc:sldChg chg="del">
        <pc:chgData name="Foolen-Torgerson, Kirstin" userId="5b944d74-38ac-4e01-9094-681b3a12cae9" providerId="ADAL" clId="{663ECB5C-9373-4460-AEF2-11B6C4DEF605}" dt="2021-06-04T13:03:01.522" v="256" actId="2696"/>
        <pc:sldMkLst>
          <pc:docMk/>
          <pc:sldMk cId="4209924025" sldId="345"/>
        </pc:sldMkLst>
      </pc:sldChg>
      <pc:sldChg chg="del">
        <pc:chgData name="Foolen-Torgerson, Kirstin" userId="5b944d74-38ac-4e01-9094-681b3a12cae9" providerId="ADAL" clId="{663ECB5C-9373-4460-AEF2-11B6C4DEF605}" dt="2021-06-04T13:02:58.837" v="255" actId="2696"/>
        <pc:sldMkLst>
          <pc:docMk/>
          <pc:sldMk cId="3925557043" sldId="346"/>
        </pc:sldMkLst>
      </pc:sldChg>
      <pc:sldChg chg="del">
        <pc:chgData name="Foolen-Torgerson, Kirstin" userId="5b944d74-38ac-4e01-9094-681b3a12cae9" providerId="ADAL" clId="{663ECB5C-9373-4460-AEF2-11B6C4DEF605}" dt="2021-06-04T13:03:07.654" v="258" actId="2696"/>
        <pc:sldMkLst>
          <pc:docMk/>
          <pc:sldMk cId="3452459092" sldId="347"/>
        </pc:sldMkLst>
      </pc:sldChg>
      <pc:sldChg chg="del">
        <pc:chgData name="Foolen-Torgerson, Kirstin" userId="5b944d74-38ac-4e01-9094-681b3a12cae9" providerId="ADAL" clId="{663ECB5C-9373-4460-AEF2-11B6C4DEF605}" dt="2021-06-04T13:03:11.137" v="260" actId="2696"/>
        <pc:sldMkLst>
          <pc:docMk/>
          <pc:sldMk cId="2545119827" sldId="348"/>
        </pc:sldMkLst>
      </pc:sldChg>
      <pc:sldChg chg="del">
        <pc:chgData name="Foolen-Torgerson, Kirstin" userId="5b944d74-38ac-4e01-9094-681b3a12cae9" providerId="ADAL" clId="{663ECB5C-9373-4460-AEF2-11B6C4DEF605}" dt="2021-06-04T13:03:02.096" v="257" actId="2696"/>
        <pc:sldMkLst>
          <pc:docMk/>
          <pc:sldMk cId="4057236403" sldId="349"/>
        </pc:sldMkLst>
      </pc:sldChg>
      <pc:sldChg chg="del">
        <pc:chgData name="Foolen-Torgerson, Kirstin" userId="5b944d74-38ac-4e01-9094-681b3a12cae9" providerId="ADAL" clId="{663ECB5C-9373-4460-AEF2-11B6C4DEF605}" dt="2021-06-04T13:03:08.400" v="259" actId="2696"/>
        <pc:sldMkLst>
          <pc:docMk/>
          <pc:sldMk cId="2164205762" sldId="350"/>
        </pc:sldMkLst>
      </pc:sldChg>
      <pc:sldChg chg="del">
        <pc:chgData name="Foolen-Torgerson, Kirstin" userId="5b944d74-38ac-4e01-9094-681b3a12cae9" providerId="ADAL" clId="{663ECB5C-9373-4460-AEF2-11B6C4DEF605}" dt="2021-06-04T13:03:11.745" v="261" actId="2696"/>
        <pc:sldMkLst>
          <pc:docMk/>
          <pc:sldMk cId="2656252293" sldId="351"/>
        </pc:sldMkLst>
      </pc:sldChg>
      <pc:sldChg chg="del">
        <pc:chgData name="Foolen-Torgerson, Kirstin" userId="5b944d74-38ac-4e01-9094-681b3a12cae9" providerId="ADAL" clId="{663ECB5C-9373-4460-AEF2-11B6C4DEF605}" dt="2021-06-04T13:03:14.144" v="262" actId="2696"/>
        <pc:sldMkLst>
          <pc:docMk/>
          <pc:sldMk cId="3092162785" sldId="352"/>
        </pc:sldMkLst>
      </pc:sldChg>
      <pc:sldChg chg="del">
        <pc:chgData name="Foolen-Torgerson, Kirstin" userId="5b944d74-38ac-4e01-9094-681b3a12cae9" providerId="ADAL" clId="{663ECB5C-9373-4460-AEF2-11B6C4DEF605}" dt="2021-06-04T13:03:15.366" v="263" actId="2696"/>
        <pc:sldMkLst>
          <pc:docMk/>
          <pc:sldMk cId="1806486067" sldId="353"/>
        </pc:sldMkLst>
      </pc:sldChg>
      <pc:sldChg chg="del ord">
        <pc:chgData name="Foolen-Torgerson, Kirstin" userId="5b944d74-38ac-4e01-9094-681b3a12cae9" providerId="ADAL" clId="{663ECB5C-9373-4460-AEF2-11B6C4DEF605}" dt="2021-06-04T13:12:44.657" v="428" actId="2696"/>
        <pc:sldMkLst>
          <pc:docMk/>
          <pc:sldMk cId="3871510186" sldId="354"/>
        </pc:sldMkLst>
      </pc:sldChg>
      <pc:sldChg chg="del">
        <pc:chgData name="Foolen-Torgerson, Kirstin" userId="5b944d74-38ac-4e01-9094-681b3a12cae9" providerId="ADAL" clId="{663ECB5C-9373-4460-AEF2-11B6C4DEF605}" dt="2021-06-04T13:03:26.238" v="264" actId="2696"/>
        <pc:sldMkLst>
          <pc:docMk/>
          <pc:sldMk cId="495287469" sldId="355"/>
        </pc:sldMkLst>
      </pc:sldChg>
      <pc:sldChg chg="del">
        <pc:chgData name="Foolen-Torgerson, Kirstin" userId="5b944d74-38ac-4e01-9094-681b3a12cae9" providerId="ADAL" clId="{663ECB5C-9373-4460-AEF2-11B6C4DEF605}" dt="2021-06-04T13:03:31.461" v="265" actId="2696"/>
        <pc:sldMkLst>
          <pc:docMk/>
          <pc:sldMk cId="1687210909" sldId="356"/>
        </pc:sldMkLst>
      </pc:sldChg>
      <pc:sldChg chg="del">
        <pc:chgData name="Foolen-Torgerson, Kirstin" userId="5b944d74-38ac-4e01-9094-681b3a12cae9" providerId="ADAL" clId="{663ECB5C-9373-4460-AEF2-11B6C4DEF605}" dt="2021-06-04T13:03:33.750" v="266" actId="2696"/>
        <pc:sldMkLst>
          <pc:docMk/>
          <pc:sldMk cId="4048424910" sldId="357"/>
        </pc:sldMkLst>
      </pc:sldChg>
      <pc:sldChg chg="del">
        <pc:chgData name="Foolen-Torgerson, Kirstin" userId="5b944d74-38ac-4e01-9094-681b3a12cae9" providerId="ADAL" clId="{663ECB5C-9373-4460-AEF2-11B6C4DEF605}" dt="2021-06-04T13:03:37.966" v="267" actId="2696"/>
        <pc:sldMkLst>
          <pc:docMk/>
          <pc:sldMk cId="2123862662" sldId="358"/>
        </pc:sldMkLst>
      </pc:sldChg>
      <pc:sldChg chg="del">
        <pc:chgData name="Foolen-Torgerson, Kirstin" userId="5b944d74-38ac-4e01-9094-681b3a12cae9" providerId="ADAL" clId="{663ECB5C-9373-4460-AEF2-11B6C4DEF605}" dt="2021-06-04T13:03:38.721" v="268" actId="2696"/>
        <pc:sldMkLst>
          <pc:docMk/>
          <pc:sldMk cId="2726914716" sldId="359"/>
        </pc:sldMkLst>
      </pc:sldChg>
      <pc:sldChg chg="del">
        <pc:chgData name="Foolen-Torgerson, Kirstin" userId="5b944d74-38ac-4e01-9094-681b3a12cae9" providerId="ADAL" clId="{663ECB5C-9373-4460-AEF2-11B6C4DEF605}" dt="2021-06-04T13:03:41.147" v="269" actId="2696"/>
        <pc:sldMkLst>
          <pc:docMk/>
          <pc:sldMk cId="812826554" sldId="360"/>
        </pc:sldMkLst>
      </pc:sldChg>
      <pc:sldChg chg="del">
        <pc:chgData name="Foolen-Torgerson, Kirstin" userId="5b944d74-38ac-4e01-9094-681b3a12cae9" providerId="ADAL" clId="{663ECB5C-9373-4460-AEF2-11B6C4DEF605}" dt="2021-06-04T13:03:41.631" v="270" actId="2696"/>
        <pc:sldMkLst>
          <pc:docMk/>
          <pc:sldMk cId="2467159599" sldId="361"/>
        </pc:sldMkLst>
      </pc:sldChg>
      <pc:sldChg chg="del">
        <pc:chgData name="Foolen-Torgerson, Kirstin" userId="5b944d74-38ac-4e01-9094-681b3a12cae9" providerId="ADAL" clId="{663ECB5C-9373-4460-AEF2-11B6C4DEF605}" dt="2021-06-04T13:03:44.406" v="271" actId="2696"/>
        <pc:sldMkLst>
          <pc:docMk/>
          <pc:sldMk cId="482834593" sldId="362"/>
        </pc:sldMkLst>
      </pc:sldChg>
      <pc:sldChg chg="del">
        <pc:chgData name="Foolen-Torgerson, Kirstin" userId="5b944d74-38ac-4e01-9094-681b3a12cae9" providerId="ADAL" clId="{663ECB5C-9373-4460-AEF2-11B6C4DEF605}" dt="2021-06-04T13:03:44.993" v="272" actId="2696"/>
        <pc:sldMkLst>
          <pc:docMk/>
          <pc:sldMk cId="701525132" sldId="363"/>
        </pc:sldMkLst>
      </pc:sldChg>
      <pc:sldChg chg="del">
        <pc:chgData name="Foolen-Torgerson, Kirstin" userId="5b944d74-38ac-4e01-9094-681b3a12cae9" providerId="ADAL" clId="{663ECB5C-9373-4460-AEF2-11B6C4DEF605}" dt="2021-06-04T13:20:24.669" v="519" actId="2696"/>
        <pc:sldMkLst>
          <pc:docMk/>
          <pc:sldMk cId="581653849" sldId="364"/>
        </pc:sldMkLst>
      </pc:sldChg>
      <pc:sldChg chg="del">
        <pc:chgData name="Foolen-Torgerson, Kirstin" userId="5b944d74-38ac-4e01-9094-681b3a12cae9" providerId="ADAL" clId="{663ECB5C-9373-4460-AEF2-11B6C4DEF605}" dt="2021-06-04T13:04:11.668" v="274" actId="2696"/>
        <pc:sldMkLst>
          <pc:docMk/>
          <pc:sldMk cId="3363539932" sldId="365"/>
        </pc:sldMkLst>
      </pc:sldChg>
      <pc:sldChg chg="del">
        <pc:chgData name="Foolen-Torgerson, Kirstin" userId="5b944d74-38ac-4e01-9094-681b3a12cae9" providerId="ADAL" clId="{663ECB5C-9373-4460-AEF2-11B6C4DEF605}" dt="2021-06-04T13:04:06.586" v="273" actId="2696"/>
        <pc:sldMkLst>
          <pc:docMk/>
          <pc:sldMk cId="2557498948" sldId="366"/>
        </pc:sldMkLst>
      </pc:sldChg>
      <pc:sldChg chg="del">
        <pc:chgData name="Foolen-Torgerson, Kirstin" userId="5b944d74-38ac-4e01-9094-681b3a12cae9" providerId="ADAL" clId="{663ECB5C-9373-4460-AEF2-11B6C4DEF605}" dt="2021-06-04T13:04:13.019" v="275" actId="2696"/>
        <pc:sldMkLst>
          <pc:docMk/>
          <pc:sldMk cId="1244659430" sldId="367"/>
        </pc:sldMkLst>
      </pc:sldChg>
      <pc:sldChg chg="del">
        <pc:chgData name="Foolen-Torgerson, Kirstin" userId="5b944d74-38ac-4e01-9094-681b3a12cae9" providerId="ADAL" clId="{663ECB5C-9373-4460-AEF2-11B6C4DEF605}" dt="2021-06-04T12:20:49.650" v="204" actId="2696"/>
        <pc:sldMkLst>
          <pc:docMk/>
          <pc:sldMk cId="215692596" sldId="368"/>
        </pc:sldMkLst>
      </pc:sldChg>
      <pc:sldChg chg="addSp delSp modSp add del">
        <pc:chgData name="Foolen-Torgerson, Kirstin" userId="5b944d74-38ac-4e01-9094-681b3a12cae9" providerId="ADAL" clId="{663ECB5C-9373-4460-AEF2-11B6C4DEF605}" dt="2021-06-07T08:51:52.246" v="689" actId="2696"/>
        <pc:sldMkLst>
          <pc:docMk/>
          <pc:sldMk cId="464776731" sldId="369"/>
        </pc:sldMkLst>
        <pc:spChg chg="del">
          <ac:chgData name="Foolen-Torgerson, Kirstin" userId="5b944d74-38ac-4e01-9094-681b3a12cae9" providerId="ADAL" clId="{663ECB5C-9373-4460-AEF2-11B6C4DEF605}" dt="2021-06-04T12:14:44.100" v="73" actId="478"/>
          <ac:spMkLst>
            <pc:docMk/>
            <pc:sldMk cId="464776731" sldId="369"/>
            <ac:spMk id="4" creationId="{250CA54D-A46D-4F86-AEDB-7BA09C41C10B}"/>
          </ac:spMkLst>
        </pc:spChg>
        <pc:spChg chg="del">
          <ac:chgData name="Foolen-Torgerson, Kirstin" userId="5b944d74-38ac-4e01-9094-681b3a12cae9" providerId="ADAL" clId="{663ECB5C-9373-4460-AEF2-11B6C4DEF605}" dt="2021-06-04T12:16:07.331" v="92" actId="478"/>
          <ac:spMkLst>
            <pc:docMk/>
            <pc:sldMk cId="464776731" sldId="369"/>
            <ac:spMk id="5" creationId="{70B0CCEC-A81E-4AD2-969C-823875D8BD71}"/>
          </ac:spMkLst>
        </pc:spChg>
        <pc:spChg chg="del mod">
          <ac:chgData name="Foolen-Torgerson, Kirstin" userId="5b944d74-38ac-4e01-9094-681b3a12cae9" providerId="ADAL" clId="{663ECB5C-9373-4460-AEF2-11B6C4DEF605}" dt="2021-06-04T12:16:07.331" v="92" actId="478"/>
          <ac:spMkLst>
            <pc:docMk/>
            <pc:sldMk cId="464776731" sldId="369"/>
            <ac:spMk id="6" creationId="{AF3CF878-CFC7-4D6D-A5E2-5C422E0E87F8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30" creationId="{7C889912-5C44-4297-8846-EFB8DA69A617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6" creationId="{32BC65E9-CB4B-435F-8225-B44352A0F89F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7" creationId="{F741C040-842C-4CC3-A983-55C327A4EE06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8" creationId="{119B3523-D785-461D-9717-BFAA2D678B34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9" creationId="{49C48D13-E2DD-4560-A070-3DCC0053C14B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60" creationId="{A96BCF1A-746F-4E26-9B81-DF8D8819722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93" creationId="{23D21D9A-8097-4254-A93C-F69246C02752}"/>
          </ac:spMkLst>
        </pc:spChg>
        <pc:spChg chg="del">
          <ac:chgData name="Foolen-Torgerson, Kirstin" userId="5b944d74-38ac-4e01-9094-681b3a12cae9" providerId="ADAL" clId="{663ECB5C-9373-4460-AEF2-11B6C4DEF605}" dt="2021-06-04T12:15:26.472" v="78" actId="478"/>
          <ac:spMkLst>
            <pc:docMk/>
            <pc:sldMk cId="464776731" sldId="369"/>
            <ac:spMk id="100" creationId="{01E670D3-E519-4D2A-A96E-1ADA5DA3F426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3" creationId="{EDB9D4B4-0768-42F4-A6F0-8C69FBF626B1}"/>
          </ac:spMkLst>
        </pc:spChg>
        <pc:spChg chg="del mod">
          <ac:chgData name="Foolen-Torgerson, Kirstin" userId="5b944d74-38ac-4e01-9094-681b3a12cae9" providerId="ADAL" clId="{663ECB5C-9373-4460-AEF2-11B6C4DEF605}" dt="2021-06-04T12:15:26.472" v="78" actId="478"/>
          <ac:spMkLst>
            <pc:docMk/>
            <pc:sldMk cId="464776731" sldId="369"/>
            <ac:spMk id="179" creationId="{423655FD-682A-4335-A1EF-465AD2A9438A}"/>
          </ac:spMkLst>
        </pc:spChg>
        <pc:cxnChg chg="del mod">
          <ac:chgData name="Foolen-Torgerson, Kirstin" userId="5b944d74-38ac-4e01-9094-681b3a12cae9" providerId="ADAL" clId="{663ECB5C-9373-4460-AEF2-11B6C4DEF605}" dt="2021-06-04T12:16:07.331" v="92" actId="478"/>
          <ac:cxnSpMkLst>
            <pc:docMk/>
            <pc:sldMk cId="464776731" sldId="369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6:07.331" v="92" actId="478"/>
          <ac:cxnSpMkLst>
            <pc:docMk/>
            <pc:sldMk cId="464776731" sldId="369"/>
            <ac:cxnSpMk id="50" creationId="{E115AE98-D769-42F8-B6EE-2FA9DC8D67D6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1" creationId="{57E81B54-8D50-4095-AC1D-4678465A16CA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2" creationId="{29A6EAA1-0CF8-4112-B4BB-ABE4CAF30B5E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3" creationId="{F62444EF-7804-46E6-B846-A1C9EBC411E8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4" creationId="{DEBC5F26-4C35-43D4-811A-8FCE0801FE1E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5" creationId="{F36CC9AF-A673-4B24-9F24-8D019777359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663ECB5C-9373-4460-AEF2-11B6C4DEF605}" dt="2021-06-04T12:15:26.472" v="78" actId="478"/>
          <ac:cxnSpMkLst>
            <pc:docMk/>
            <pc:sldMk cId="464776731" sldId="369"/>
            <ac:cxnSpMk id="101" creationId="{B5DCD6BF-FDCD-492E-9260-B15554822676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2:15:26.472" v="78" actId="478"/>
          <ac:cxnSpMkLst>
            <pc:docMk/>
            <pc:sldMk cId="464776731" sldId="369"/>
            <ac:cxnSpMk id="111" creationId="{E6C97C68-B2FF-41CF-8D85-6AD73B527717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8" creationId="{17C5EE7D-DCA7-4293-8B5D-AF20FC904228}"/>
          </ac:cxnSpMkLst>
        </pc:cxnChg>
        <pc:cxnChg chg="del mod">
          <ac:chgData name="Foolen-Torgerson, Kirstin" userId="5b944d74-38ac-4e01-9094-681b3a12cae9" providerId="ADAL" clId="{663ECB5C-9373-4460-AEF2-11B6C4DEF605}" dt="2021-06-04T12:15:26.472" v="78" actId="478"/>
          <ac:cxnSpMkLst>
            <pc:docMk/>
            <pc:sldMk cId="464776731" sldId="369"/>
            <ac:cxnSpMk id="183" creationId="{50DEEA18-5D24-471F-9378-C690F4574136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51:35.825" v="686" actId="2696"/>
        <pc:sldMkLst>
          <pc:docMk/>
          <pc:sldMk cId="171424533" sldId="370"/>
        </pc:sldMkLst>
        <pc:spChg chg="mod">
          <ac:chgData name="Foolen-Torgerson, Kirstin" userId="5b944d74-38ac-4e01-9094-681b3a12cae9" providerId="ADAL" clId="{663ECB5C-9373-4460-AEF2-11B6C4DEF605}" dt="2021-06-04T13:22:56.261" v="528" actId="1038"/>
          <ac:spMkLst>
            <pc:docMk/>
            <pc:sldMk cId="171424533" sldId="370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4T12:16:11.928" v="93" actId="478"/>
          <ac:spMkLst>
            <pc:docMk/>
            <pc:sldMk cId="171424533" sldId="370"/>
            <ac:spMk id="6" creationId="{AF3CF878-CFC7-4D6D-A5E2-5C422E0E87F8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30" creationId="{7C889912-5C44-4297-8846-EFB8DA69A617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34" creationId="{DBDF493B-940D-49B7-A3B7-69BF22ABC1F1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35" creationId="{D3C3B807-FE03-41A9-91DD-59A0C56F349F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4" creationId="{3ECBEAB7-4BBA-4DE8-9508-6C7C08992F23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5" creationId="{D9CCB689-8E9B-4301-A015-5CAA110EA914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6" creationId="{2E9EFC24-4F3B-4179-B7D9-82F623DAE5C8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7" creationId="{8349F8D3-1223-4B31-B60D-1FBDDB2697FD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8" creationId="{B9C58A1D-420D-4F18-97C6-602766C2B03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3" creationId="{EDB9D4B4-0768-42F4-A6F0-8C69FBF626B1}"/>
          </ac:spMkLst>
        </pc:spChg>
        <pc:cxnChg chg="del mod">
          <ac:chgData name="Foolen-Torgerson, Kirstin" userId="5b944d74-38ac-4e01-9094-681b3a12cae9" providerId="ADAL" clId="{663ECB5C-9373-4460-AEF2-11B6C4DEF605}" dt="2021-06-04T12:16:11.928" v="93" actId="478"/>
          <ac:cxnSpMkLst>
            <pc:docMk/>
            <pc:sldMk cId="171424533" sldId="370"/>
            <ac:cxnSpMk id="20" creationId="{92295EC4-2EBD-4846-94C0-377E5A00536E}"/>
          </ac:cxnSpMkLst>
        </pc:cxnChg>
        <pc:cxnChg chg="add mod">
          <ac:chgData name="Foolen-Torgerson, Kirstin" userId="5b944d74-38ac-4e01-9094-681b3a12cae9" providerId="ADAL" clId="{663ECB5C-9373-4460-AEF2-11B6C4DEF605}" dt="2021-06-04T13:22:56.261" v="528" actId="1038"/>
          <ac:cxnSpMkLst>
            <pc:docMk/>
            <pc:sldMk cId="171424533" sldId="370"/>
            <ac:cxnSpMk id="29" creationId="{E81A6561-57C6-40DF-A711-F445496D3390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36" creationId="{1F18410B-83D5-4DE7-8D2D-3B98904E707A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39" creationId="{3B758999-8A73-48E2-9525-D57BBEAF342B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0" creationId="{D8C103AF-1E4F-4F7C-A522-C1B17ECF72E2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1" creationId="{50D3CFEB-70EB-40E0-AB63-4E635CF95B82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2" creationId="{F78CE1BB-17AB-46EC-ABB1-9C924EF9F06B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3" creationId="{74457B29-3CCC-4006-B2FA-8726F4B0C551}"/>
          </ac:cxnSpMkLst>
        </pc:cxnChg>
        <pc:cxnChg chg="del mod">
          <ac:chgData name="Foolen-Torgerson, Kirstin" userId="5b944d74-38ac-4e01-9094-681b3a12cae9" providerId="ADAL" clId="{663ECB5C-9373-4460-AEF2-11B6C4DEF605}" dt="2021-06-04T13:22:50.070" v="526" actId="478"/>
          <ac:cxnSpMkLst>
            <pc:docMk/>
            <pc:sldMk cId="171424533" sldId="370"/>
            <ac:cxnSpMk id="50" creationId="{E115AE98-D769-42F8-B6EE-2FA9DC8D67D6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8" creationId="{17C5EE7D-DCA7-4293-8B5D-AF20FC904228}"/>
          </ac:cxnSpMkLst>
        </pc:cxnChg>
      </pc:sldChg>
      <pc:sldChg chg="delSp modSp add del">
        <pc:chgData name="Foolen-Torgerson, Kirstin" userId="5b944d74-38ac-4e01-9094-681b3a12cae9" providerId="ADAL" clId="{663ECB5C-9373-4460-AEF2-11B6C4DEF605}" dt="2021-06-04T12:14:37.215" v="72" actId="2696"/>
        <pc:sldMkLst>
          <pc:docMk/>
          <pc:sldMk cId="1049517777" sldId="370"/>
        </pc:sldMkLst>
        <pc:spChg chg="del">
          <ac:chgData name="Foolen-Torgerson, Kirstin" userId="5b944d74-38ac-4e01-9094-681b3a12cae9" providerId="ADAL" clId="{663ECB5C-9373-4460-AEF2-11B6C4DEF605}" dt="2021-06-04T12:14:08.587" v="67" actId="478"/>
          <ac:spMkLst>
            <pc:docMk/>
            <pc:sldMk cId="1049517777" sldId="370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4T12:14:08.587" v="67" actId="478"/>
          <ac:spMkLst>
            <pc:docMk/>
            <pc:sldMk cId="1049517777" sldId="370"/>
            <ac:spMk id="6" creationId="{AF3CF878-CFC7-4D6D-A5E2-5C422E0E87F8}"/>
          </ac:spMkLst>
        </pc:spChg>
        <pc:spChg chg="mod">
          <ac:chgData name="Foolen-Torgerson, Kirstin" userId="5b944d74-38ac-4e01-9094-681b3a12cae9" providerId="ADAL" clId="{663ECB5C-9373-4460-AEF2-11B6C4DEF605}" dt="2021-06-04T12:14:13.553" v="68" actId="1076"/>
          <ac:spMkLst>
            <pc:docMk/>
            <pc:sldMk cId="1049517777" sldId="370"/>
            <ac:spMk id="179" creationId="{423655FD-682A-4335-A1EF-465AD2A9438A}"/>
          </ac:spMkLst>
        </pc:spChg>
        <pc:cxnChg chg="del mod">
          <ac:chgData name="Foolen-Torgerson, Kirstin" userId="5b944d74-38ac-4e01-9094-681b3a12cae9" providerId="ADAL" clId="{663ECB5C-9373-4460-AEF2-11B6C4DEF605}" dt="2021-06-04T12:14:08.587" v="67" actId="478"/>
          <ac:cxnSpMkLst>
            <pc:docMk/>
            <pc:sldMk cId="1049517777" sldId="370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4:08.587" v="67" actId="478"/>
          <ac:cxnSpMkLst>
            <pc:docMk/>
            <pc:sldMk cId="1049517777" sldId="370"/>
            <ac:cxnSpMk id="50" creationId="{E115AE98-D769-42F8-B6EE-2FA9DC8D67D6}"/>
          </ac:cxnSpMkLst>
        </pc:cxnChg>
        <pc:cxnChg chg="mod">
          <ac:chgData name="Foolen-Torgerson, Kirstin" userId="5b944d74-38ac-4e01-9094-681b3a12cae9" providerId="ADAL" clId="{663ECB5C-9373-4460-AEF2-11B6C4DEF605}" dt="2021-06-04T12:14:13.553" v="68" actId="1076"/>
          <ac:cxnSpMkLst>
            <pc:docMk/>
            <pc:sldMk cId="1049517777" sldId="370"/>
            <ac:cxnSpMk id="111" creationId="{E6C97C68-B2FF-41CF-8D85-6AD73B527717}"/>
          </ac:cxnSpMkLst>
        </pc:cxnChg>
        <pc:cxnChg chg="mod">
          <ac:chgData name="Foolen-Torgerson, Kirstin" userId="5b944d74-38ac-4e01-9094-681b3a12cae9" providerId="ADAL" clId="{663ECB5C-9373-4460-AEF2-11B6C4DEF605}" dt="2021-06-04T12:14:13.553" v="68" actId="1076"/>
          <ac:cxnSpMkLst>
            <pc:docMk/>
            <pc:sldMk cId="1049517777" sldId="370"/>
            <ac:cxnSpMk id="183" creationId="{50DEEA18-5D24-471F-9378-C690F4574136}"/>
          </ac:cxnSpMkLst>
        </pc:cxnChg>
      </pc:sldChg>
      <pc:sldChg chg="addSp delSp modSp add del ord">
        <pc:chgData name="Foolen-Torgerson, Kirstin" userId="5b944d74-38ac-4e01-9094-681b3a12cae9" providerId="ADAL" clId="{663ECB5C-9373-4460-AEF2-11B6C4DEF605}" dt="2021-06-07T08:50:19.154" v="674" actId="2696"/>
        <pc:sldMkLst>
          <pc:docMk/>
          <pc:sldMk cId="287037490" sldId="371"/>
        </pc:sldMkLst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0" creationId="{7C889912-5C44-4297-8846-EFB8DA69A617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1" creationId="{9176A30B-CDC7-45D0-B71B-BE45A6E75B7D}"/>
          </ac:spMkLst>
        </pc:spChg>
        <pc:spChg chg="add del mod">
          <ac:chgData name="Foolen-Torgerson, Kirstin" userId="5b944d74-38ac-4e01-9094-681b3a12cae9" providerId="ADAL" clId="{663ECB5C-9373-4460-AEF2-11B6C4DEF605}" dt="2021-06-04T12:18:01.625" v="159" actId="478"/>
          <ac:spMkLst>
            <pc:docMk/>
            <pc:sldMk cId="287037490" sldId="371"/>
            <ac:spMk id="32" creationId="{5B2D64EB-4346-4A76-A269-1FB08ED4549E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5" creationId="{D3C3B807-FE03-41A9-91DD-59A0C56F349F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8" creationId="{391CD403-9E5D-4FB9-B758-4B37BDC790EB}"/>
          </ac:spMkLst>
        </pc:spChg>
        <pc:spChg chg="add del mod">
          <ac:chgData name="Foolen-Torgerson, Kirstin" userId="5b944d74-38ac-4e01-9094-681b3a12cae9" providerId="ADAL" clId="{663ECB5C-9373-4460-AEF2-11B6C4DEF605}" dt="2021-06-04T13:09:58.810" v="396" actId="478"/>
          <ac:spMkLst>
            <pc:docMk/>
            <pc:sldMk cId="287037490" sldId="371"/>
            <ac:spMk id="41" creationId="{97279DE9-EA49-401B-BF35-9D0E112B30B5}"/>
          </ac:spMkLst>
        </pc:spChg>
        <pc:spChg chg="add del mod">
          <ac:chgData name="Foolen-Torgerson, Kirstin" userId="5b944d74-38ac-4e01-9094-681b3a12cae9" providerId="ADAL" clId="{663ECB5C-9373-4460-AEF2-11B6C4DEF605}" dt="2021-06-04T12:19:19.867" v="193" actId="478"/>
          <ac:spMkLst>
            <pc:docMk/>
            <pc:sldMk cId="287037490" sldId="371"/>
            <ac:spMk id="44" creationId="{7526CD38-006D-4D9D-9A16-3E5892994EBD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4" creationId="{A7F7EF15-93B6-4F6B-9100-2E41E780F22B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5" creationId="{1366E976-8BA1-47DE-9693-7E9193D6851D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6" creationId="{63C74628-09B4-46F5-A7DD-C7163A423741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7" creationId="{EA19FFA3-2D22-41E7-A968-1DC3D3AD4DB8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8" creationId="{9968676A-A929-49D2-A95A-1BE6C2E06A5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29" creationId="{E81A6561-57C6-40DF-A711-F445496D3390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36" creationId="{1F18410B-83D5-4DE7-8D2D-3B98904E707A}"/>
          </ac:cxnSpMkLst>
        </pc:cxnChg>
        <pc:cxnChg chg="add del mod">
          <ac:chgData name="Foolen-Torgerson, Kirstin" userId="5b944d74-38ac-4e01-9094-681b3a12cae9" providerId="ADAL" clId="{663ECB5C-9373-4460-AEF2-11B6C4DEF605}" dt="2021-06-04T13:09:58.810" v="396" actId="478"/>
          <ac:cxnSpMkLst>
            <pc:docMk/>
            <pc:sldMk cId="287037490" sldId="371"/>
            <ac:cxnSpMk id="37" creationId="{42DBB25B-F39D-4036-86E0-031CE278978D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39" creationId="{6D7E1230-B48D-4D76-A5C7-EB9CD9F85402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40" creationId="{C4F74C40-32DA-472D-AD4D-94375578872E}"/>
          </ac:cxnSpMkLst>
        </pc:cxnChg>
        <pc:cxnChg chg="add del mod">
          <ac:chgData name="Foolen-Torgerson, Kirstin" userId="5b944d74-38ac-4e01-9094-681b3a12cae9" providerId="ADAL" clId="{663ECB5C-9373-4460-AEF2-11B6C4DEF605}" dt="2021-06-04T12:19:19.867" v="193" actId="478"/>
          <ac:cxnSpMkLst>
            <pc:docMk/>
            <pc:sldMk cId="287037490" sldId="371"/>
            <ac:cxnSpMk id="45" creationId="{B1B26A84-351E-44B4-82A4-33248E944E45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48" creationId="{3E4DE07A-0947-4822-B481-F49A0B518B39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49" creationId="{FE0FFE30-95A6-424C-B409-2B76AAB63E34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50" creationId="{E115AE98-D769-42F8-B6EE-2FA9DC8D67D6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51" creationId="{543DC155-02A9-40F2-BC34-888B685FA8F3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52" creationId="{3CC1C24E-D25C-41F1-905C-0D1EBA045AE6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53" creationId="{F3408F48-4F86-4F94-A9A9-4E238E8C8CBE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8" creationId="{17C5EE7D-DCA7-4293-8B5D-AF20FC904228}"/>
          </ac:cxnSpMkLst>
        </pc:cxnChg>
      </pc:sldChg>
      <pc:sldChg chg="delSp modSp add del ord">
        <pc:chgData name="Foolen-Torgerson, Kirstin" userId="5b944d74-38ac-4e01-9094-681b3a12cae9" providerId="ADAL" clId="{663ECB5C-9373-4460-AEF2-11B6C4DEF605}" dt="2021-06-04T12:15:59.601" v="90" actId="2696"/>
        <pc:sldMkLst>
          <pc:docMk/>
          <pc:sldMk cId="2801011594" sldId="371"/>
        </pc:sldMkLst>
        <pc:spChg chg="del">
          <ac:chgData name="Foolen-Torgerson, Kirstin" userId="5b944d74-38ac-4e01-9094-681b3a12cae9" providerId="ADAL" clId="{663ECB5C-9373-4460-AEF2-11B6C4DEF605}" dt="2021-06-04T12:14:47.954" v="74" actId="478"/>
          <ac:spMkLst>
            <pc:docMk/>
            <pc:sldMk cId="2801011594" sldId="371"/>
            <ac:spMk id="4" creationId="{250CA54D-A46D-4F86-AEDB-7BA09C41C10B}"/>
          </ac:spMkLst>
        </pc:spChg>
        <pc:spChg chg="del">
          <ac:chgData name="Foolen-Torgerson, Kirstin" userId="5b944d74-38ac-4e01-9094-681b3a12cae9" providerId="ADAL" clId="{663ECB5C-9373-4460-AEF2-11B6C4DEF605}" dt="2021-06-04T12:14:34.285" v="71" actId="478"/>
          <ac:spMkLst>
            <pc:docMk/>
            <pc:sldMk cId="2801011594" sldId="371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4T12:14:34.285" v="71" actId="478"/>
          <ac:spMkLst>
            <pc:docMk/>
            <pc:sldMk cId="2801011594" sldId="371"/>
            <ac:spMk id="6" creationId="{AF3CF878-CFC7-4D6D-A5E2-5C422E0E87F8}"/>
          </ac:spMkLst>
        </pc:spChg>
        <pc:spChg chg="del">
          <ac:chgData name="Foolen-Torgerson, Kirstin" userId="5b944d74-38ac-4e01-9094-681b3a12cae9" providerId="ADAL" clId="{663ECB5C-9373-4460-AEF2-11B6C4DEF605}" dt="2021-06-04T12:15:10.499" v="77" actId="478"/>
          <ac:spMkLst>
            <pc:docMk/>
            <pc:sldMk cId="2801011594" sldId="371"/>
            <ac:spMk id="100" creationId="{01E670D3-E519-4D2A-A96E-1ADA5DA3F426}"/>
          </ac:spMkLst>
        </pc:spChg>
        <pc:spChg chg="del">
          <ac:chgData name="Foolen-Torgerson, Kirstin" userId="5b944d74-38ac-4e01-9094-681b3a12cae9" providerId="ADAL" clId="{663ECB5C-9373-4460-AEF2-11B6C4DEF605}" dt="2021-06-04T12:15:08.782" v="76" actId="478"/>
          <ac:spMkLst>
            <pc:docMk/>
            <pc:sldMk cId="2801011594" sldId="371"/>
            <ac:spMk id="179" creationId="{423655FD-682A-4335-A1EF-465AD2A9438A}"/>
          </ac:spMkLst>
        </pc:spChg>
        <pc:cxnChg chg="del mod">
          <ac:chgData name="Foolen-Torgerson, Kirstin" userId="5b944d74-38ac-4e01-9094-681b3a12cae9" providerId="ADAL" clId="{663ECB5C-9373-4460-AEF2-11B6C4DEF605}" dt="2021-06-04T12:14:34.285" v="71" actId="478"/>
          <ac:cxnSpMkLst>
            <pc:docMk/>
            <pc:sldMk cId="2801011594" sldId="371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4:34.285" v="71" actId="478"/>
          <ac:cxnSpMkLst>
            <pc:docMk/>
            <pc:sldMk cId="2801011594" sldId="371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2:15:08.782" v="76" actId="478"/>
          <ac:cxnSpMkLst>
            <pc:docMk/>
            <pc:sldMk cId="2801011594" sldId="371"/>
            <ac:cxnSpMk id="101" creationId="{B5DCD6BF-FDCD-492E-9260-B15554822676}"/>
          </ac:cxnSpMkLst>
        </pc:cxnChg>
        <pc:cxnChg chg="del mod">
          <ac:chgData name="Foolen-Torgerson, Kirstin" userId="5b944d74-38ac-4e01-9094-681b3a12cae9" providerId="ADAL" clId="{663ECB5C-9373-4460-AEF2-11B6C4DEF605}" dt="2021-06-04T12:15:08.782" v="76" actId="478"/>
          <ac:cxnSpMkLst>
            <pc:docMk/>
            <pc:sldMk cId="2801011594" sldId="371"/>
            <ac:cxnSpMk id="111" creationId="{E6C97C68-B2FF-41CF-8D85-6AD73B527717}"/>
          </ac:cxnSpMkLst>
        </pc:cxnChg>
        <pc:cxnChg chg="del mod">
          <ac:chgData name="Foolen-Torgerson, Kirstin" userId="5b944d74-38ac-4e01-9094-681b3a12cae9" providerId="ADAL" clId="{663ECB5C-9373-4460-AEF2-11B6C4DEF605}" dt="2021-06-04T12:15:08.782" v="76" actId="478"/>
          <ac:cxnSpMkLst>
            <pc:docMk/>
            <pc:sldMk cId="2801011594" sldId="371"/>
            <ac:cxnSpMk id="183" creationId="{50DEEA18-5D24-471F-9378-C690F4574136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49:59.427" v="668" actId="2696"/>
        <pc:sldMkLst>
          <pc:docMk/>
          <pc:sldMk cId="159381431" sldId="372"/>
        </pc:sldMkLst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8" creationId="{391CD403-9E5D-4FB9-B758-4B37BDC790EB}"/>
          </ac:spMkLst>
        </pc:spChg>
        <pc:spChg chg="del">
          <ac:chgData name="Foolen-Torgerson, Kirstin" userId="5b944d74-38ac-4e01-9094-681b3a12cae9" providerId="ADAL" clId="{663ECB5C-9373-4460-AEF2-11B6C4DEF605}" dt="2021-06-04T13:09:49.271" v="395" actId="478"/>
          <ac:spMkLst>
            <pc:docMk/>
            <pc:sldMk cId="159381431" sldId="372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7:07.298" v="464" actId="478"/>
          <ac:spMkLst>
            <pc:docMk/>
            <pc:sldMk cId="159381431" sldId="372"/>
            <ac:spMk id="44" creationId="{7526CD38-006D-4D9D-9A16-3E5892994EBD}"/>
          </ac:spMkLst>
        </pc:spChg>
        <pc:spChg chg="add del mod">
          <ac:chgData name="Foolen-Torgerson, Kirstin" userId="5b944d74-38ac-4e01-9094-681b3a12cae9" providerId="ADAL" clId="{663ECB5C-9373-4460-AEF2-11B6C4DEF605}" dt="2021-06-04T13:10:11.626" v="397" actId="478"/>
          <ac:spMkLst>
            <pc:docMk/>
            <pc:sldMk cId="159381431" sldId="372"/>
            <ac:spMk id="48" creationId="{429AD8F7-DB0D-49F6-BB65-F18814470247}"/>
          </ac:spMkLst>
        </pc:spChg>
        <pc:spChg chg="add del mod">
          <ac:chgData name="Foolen-Torgerson, Kirstin" userId="5b944d74-38ac-4e01-9094-681b3a12cae9" providerId="ADAL" clId="{663ECB5C-9373-4460-AEF2-11B6C4DEF605}" dt="2021-06-04T13:09:00.736" v="383" actId="478"/>
          <ac:spMkLst>
            <pc:docMk/>
            <pc:sldMk cId="159381431" sldId="372"/>
            <ac:spMk id="55" creationId="{A6AD3557-8DF9-497A-9818-A68AFF302209}"/>
          </ac:spMkLst>
        </pc:spChg>
        <pc:spChg chg="add del mod">
          <ac:chgData name="Foolen-Torgerson, Kirstin" userId="5b944d74-38ac-4e01-9094-681b3a12cae9" providerId="ADAL" clId="{663ECB5C-9373-4460-AEF2-11B6C4DEF605}" dt="2021-06-04T13:09:40.322" v="391" actId="478"/>
          <ac:spMkLst>
            <pc:docMk/>
            <pc:sldMk cId="159381431" sldId="372"/>
            <ac:spMk id="56" creationId="{9151288F-5DC3-478E-A6C6-4EE3B466D19E}"/>
          </ac:spMkLst>
        </pc:spChg>
        <pc:spChg chg="add del mod">
          <ac:chgData name="Foolen-Torgerson, Kirstin" userId="5b944d74-38ac-4e01-9094-681b3a12cae9" providerId="ADAL" clId="{663ECB5C-9373-4460-AEF2-11B6C4DEF605}" dt="2021-06-04T13:08:57.472" v="382" actId="478"/>
          <ac:spMkLst>
            <pc:docMk/>
            <pc:sldMk cId="159381431" sldId="372"/>
            <ac:spMk id="58" creationId="{9D27ECC3-9D84-4C1F-92A5-AD22DE2C7AB3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74" creationId="{4A2241E3-804D-4B46-BE89-B7E2EA1C5F5E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84" creationId="{499930EB-C32A-4AC0-8FF4-F0EB0433098D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6" creationId="{8C2EBDD1-4C01-40E9-8763-46EE681A144D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7" creationId="{E6334335-A682-4C38-AAA8-7B7699EA6B64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8" creationId="{C4A21D61-3F32-498E-AB4D-B5C2826E02F5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9" creationId="{0F024572-D3E7-4E29-92DD-1B1B42F1D9C1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90" creationId="{FB80A631-C697-464C-8221-C77620E8CDFB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93" creationId="{23D21D9A-8097-4254-A93C-F69246C02752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98" creationId="{1199BBFD-E735-414B-9756-DFCC4CFCA27B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99" creationId="{307BD3BB-4370-4BCE-B6E8-F21AF76DA3B4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100" creationId="{F783784C-BB31-4F40-B3AA-84D14B17E108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101" creationId="{68221377-275C-4260-8B07-DB0D45DD4411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102" creationId="{A7550607-A58D-4FED-A8EB-361529CD88FB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663ECB5C-9373-4460-AEF2-11B6C4DEF605}" dt="2021-06-04T13:08:46.948" v="378" actId="478"/>
          <ac:cxnSpMkLst>
            <pc:docMk/>
            <pc:sldMk cId="159381431" sldId="372"/>
            <ac:cxnSpMk id="37" creationId="{42DBB25B-F39D-4036-86E0-031CE278978D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40" creationId="{C4F74C40-32DA-472D-AD4D-94375578872E}"/>
          </ac:cxnSpMkLst>
        </pc:cxnChg>
        <pc:cxnChg chg="add del mod">
          <ac:chgData name="Foolen-Torgerson, Kirstin" userId="5b944d74-38ac-4e01-9094-681b3a12cae9" providerId="ADAL" clId="{663ECB5C-9373-4460-AEF2-11B6C4DEF605}" dt="2021-06-04T13:10:13.328" v="398" actId="478"/>
          <ac:cxnSpMkLst>
            <pc:docMk/>
            <pc:sldMk cId="159381431" sldId="372"/>
            <ac:cxnSpMk id="42" creationId="{EC39CF0E-8060-44C9-A843-BD7D636268D8}"/>
          </ac:cxnSpMkLst>
        </pc:cxnChg>
        <pc:cxnChg chg="add del mod">
          <ac:chgData name="Foolen-Torgerson, Kirstin" userId="5b944d74-38ac-4e01-9094-681b3a12cae9" providerId="ADAL" clId="{663ECB5C-9373-4460-AEF2-11B6C4DEF605}" dt="2021-06-04T13:10:11.626" v="397" actId="478"/>
          <ac:cxnSpMkLst>
            <pc:docMk/>
            <pc:sldMk cId="159381431" sldId="372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45" creationId="{B1B26A84-351E-44B4-82A4-33248E944E45}"/>
          </ac:cxnSpMkLst>
        </pc:cxnChg>
        <pc:cxnChg chg="add del mod">
          <ac:chgData name="Foolen-Torgerson, Kirstin" userId="5b944d74-38ac-4e01-9094-681b3a12cae9" providerId="ADAL" clId="{663ECB5C-9373-4460-AEF2-11B6C4DEF605}" dt="2021-06-04T13:10:11.626" v="397" actId="478"/>
          <ac:cxnSpMkLst>
            <pc:docMk/>
            <pc:sldMk cId="159381431" sldId="372"/>
            <ac:cxnSpMk id="46" creationId="{221D2755-B9FE-4C23-A765-DC43916895D3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50" creationId="{E115AE98-D769-42F8-B6EE-2FA9DC8D67D6}"/>
          </ac:cxnSpMkLst>
        </pc:cxnChg>
        <pc:cxnChg chg="add del mod">
          <ac:chgData name="Foolen-Torgerson, Kirstin" userId="5b944d74-38ac-4e01-9094-681b3a12cae9" providerId="ADAL" clId="{663ECB5C-9373-4460-AEF2-11B6C4DEF605}" dt="2021-06-04T13:09:40.322" v="391" actId="478"/>
          <ac:cxnSpMkLst>
            <pc:docMk/>
            <pc:sldMk cId="159381431" sldId="372"/>
            <ac:cxnSpMk id="57" creationId="{D81A1DB3-3D51-4D4C-B32B-163362AD8BE7}"/>
          </ac:cxnSpMkLst>
        </pc:cxnChg>
        <pc:cxnChg chg="add del mod">
          <ac:chgData name="Foolen-Torgerson, Kirstin" userId="5b944d74-38ac-4e01-9094-681b3a12cae9" providerId="ADAL" clId="{663ECB5C-9373-4460-AEF2-11B6C4DEF605}" dt="2021-06-04T13:09:49.271" v="395" actId="478"/>
          <ac:cxnSpMkLst>
            <pc:docMk/>
            <pc:sldMk cId="159381431" sldId="372"/>
            <ac:cxnSpMk id="59" creationId="{DB16FC92-C170-409C-B452-AFA5CD74356A}"/>
          </ac:cxnSpMkLst>
        </pc:cxnChg>
        <pc:cxnChg chg="add del mod">
          <ac:chgData name="Foolen-Torgerson, Kirstin" userId="5b944d74-38ac-4e01-9094-681b3a12cae9" providerId="ADAL" clId="{663ECB5C-9373-4460-AEF2-11B6C4DEF605}" dt="2021-06-04T13:09:40.322" v="391" actId="478"/>
          <ac:cxnSpMkLst>
            <pc:docMk/>
            <pc:sldMk cId="159381431" sldId="372"/>
            <ac:cxnSpMk id="60" creationId="{88DD8C70-B0A0-4E30-BE3F-72BBFC6F92DF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76" creationId="{BD5BD6E3-41A4-4AD8-B5FD-712D1F102EC2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77" creationId="{9A905D63-E077-41C9-B6A9-601B54C7182A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78" creationId="{07942E63-D6D8-4D74-A1AD-C3D080EA4F3C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79" creationId="{2AD197F2-D674-46FC-91C1-4EEC2965028B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80" creationId="{28BF2B77-299E-49E2-BC8E-79B8A06A82CE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81" creationId="{0DEEE372-557A-45A1-921C-621143C9CE5E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85" creationId="{1AFAF185-9DEF-4C28-899E-071D8618561B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1" creationId="{8C3A49F1-3FAB-4219-9387-793B8EE2B9B1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2" creationId="{7436AC0C-3A08-47A4-AFB6-D4EDDBF03AD5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4" creationId="{F56A5D87-DAFA-44FC-9E7B-EF2F6DCF2973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5" creationId="{87561C72-F8C8-4C65-9540-909894BEE5D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96" creationId="{FEDF2D38-9668-4092-BF27-0F24F989CE19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7" creationId="{B752850E-6751-4EA9-82AE-1C25AE412958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8" creationId="{17C5EE7D-DCA7-4293-8B5D-AF20FC904228}"/>
          </ac:cxnSpMkLst>
        </pc:cxnChg>
      </pc:sldChg>
      <pc:sldChg chg="delSp modSp add del">
        <pc:chgData name="Foolen-Torgerson, Kirstin" userId="5b944d74-38ac-4e01-9094-681b3a12cae9" providerId="ADAL" clId="{663ECB5C-9373-4460-AEF2-11B6C4DEF605}" dt="2021-06-04T13:15:26.833" v="446" actId="2696"/>
        <pc:sldMkLst>
          <pc:docMk/>
          <pc:sldMk cId="1693849060" sldId="373"/>
        </pc:sldMkLst>
        <pc:spChg chg="del">
          <ac:chgData name="Foolen-Torgerson, Kirstin" userId="5b944d74-38ac-4e01-9094-681b3a12cae9" providerId="ADAL" clId="{663ECB5C-9373-4460-AEF2-11B6C4DEF605}" dt="2021-06-04T13:10:50.539" v="406" actId="478"/>
          <ac:spMkLst>
            <pc:docMk/>
            <pc:sldMk cId="1693849060" sldId="373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0:31.107" v="402" actId="478"/>
          <ac:spMkLst>
            <pc:docMk/>
            <pc:sldMk cId="1693849060" sldId="373"/>
            <ac:spMk id="56" creationId="{9151288F-5DC3-478E-A6C6-4EE3B466D19E}"/>
          </ac:spMkLst>
        </pc:spChg>
        <pc:cxnChg chg="del mod">
          <ac:chgData name="Foolen-Torgerson, Kirstin" userId="5b944d74-38ac-4e01-9094-681b3a12cae9" providerId="ADAL" clId="{663ECB5C-9373-4460-AEF2-11B6C4DEF605}" dt="2021-06-04T13:10:31.107" v="402" actId="478"/>
          <ac:cxnSpMkLst>
            <pc:docMk/>
            <pc:sldMk cId="1693849060" sldId="373"/>
            <ac:cxnSpMk id="57" creationId="{D81A1DB3-3D51-4D4C-B32B-163362AD8BE7}"/>
          </ac:cxnSpMkLst>
        </pc:cxnChg>
        <pc:cxnChg chg="del mod">
          <ac:chgData name="Foolen-Torgerson, Kirstin" userId="5b944d74-38ac-4e01-9094-681b3a12cae9" providerId="ADAL" clId="{663ECB5C-9373-4460-AEF2-11B6C4DEF605}" dt="2021-06-04T13:10:50.539" v="406" actId="478"/>
          <ac:cxnSpMkLst>
            <pc:docMk/>
            <pc:sldMk cId="1693849060" sldId="373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4T13:10:31.107" v="402" actId="478"/>
          <ac:cxnSpMkLst>
            <pc:docMk/>
            <pc:sldMk cId="1693849060" sldId="373"/>
            <ac:cxnSpMk id="60" creationId="{88DD8C70-B0A0-4E30-BE3F-72BBFC6F92DF}"/>
          </ac:cxnSpMkLst>
        </pc:cxnChg>
      </pc:sldChg>
      <pc:sldChg chg="addSp delSp modSp add del ord">
        <pc:chgData name="Foolen-Torgerson, Kirstin" userId="5b944d74-38ac-4e01-9094-681b3a12cae9" providerId="ADAL" clId="{663ECB5C-9373-4460-AEF2-11B6C4DEF605}" dt="2021-06-04T13:27:56.178" v="636" actId="2696"/>
        <pc:sldMkLst>
          <pc:docMk/>
          <pc:sldMk cId="702314596" sldId="374"/>
        </pc:sldMkLst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8:10.510" v="484" actId="478"/>
          <ac:spMkLst>
            <pc:docMk/>
            <pc:sldMk cId="702314596" sldId="374"/>
            <ac:spMk id="44" creationId="{7526CD38-006D-4D9D-9A16-3E5892994EBD}"/>
          </ac:spMkLst>
        </pc:spChg>
        <pc:spChg chg="del">
          <ac:chgData name="Foolen-Torgerson, Kirstin" userId="5b944d74-38ac-4e01-9094-681b3a12cae9" providerId="ADAL" clId="{663ECB5C-9373-4460-AEF2-11B6C4DEF605}" dt="2021-06-04T13:17:53.440" v="476" actId="478"/>
          <ac:spMkLst>
            <pc:docMk/>
            <pc:sldMk cId="702314596" sldId="374"/>
            <ac:spMk id="48" creationId="{429AD8F7-DB0D-49F6-BB65-F18814470247}"/>
          </ac:spMkLst>
        </pc:spChg>
        <pc:spChg chg="add del mod">
          <ac:chgData name="Foolen-Torgerson, Kirstin" userId="5b944d74-38ac-4e01-9094-681b3a12cae9" providerId="ADAL" clId="{663ECB5C-9373-4460-AEF2-11B6C4DEF605}" dt="2021-06-04T13:15:06.375" v="444" actId="478"/>
          <ac:spMkLst>
            <pc:docMk/>
            <pc:sldMk cId="702314596" sldId="374"/>
            <ac:spMk id="49" creationId="{D4E4DD6F-A748-40E0-84DB-23F99228BB10}"/>
          </ac:spMkLst>
        </pc:spChg>
        <pc:spChg chg="add del mod">
          <ac:chgData name="Foolen-Torgerson, Kirstin" userId="5b944d74-38ac-4e01-9094-681b3a12cae9" providerId="ADAL" clId="{663ECB5C-9373-4460-AEF2-11B6C4DEF605}" dt="2021-06-04T13:15:06.375" v="444" actId="478"/>
          <ac:spMkLst>
            <pc:docMk/>
            <pc:sldMk cId="702314596" sldId="374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4T13:27:08.909" v="625" actId="1038"/>
          <ac:spMkLst>
            <pc:docMk/>
            <pc:sldMk cId="702314596" sldId="374"/>
            <ac:spMk id="56" creationId="{9151288F-5DC3-478E-A6C6-4EE3B466D19E}"/>
          </ac:spMkLst>
        </pc:spChg>
        <pc:spChg chg="add mod">
          <ac:chgData name="Foolen-Torgerson, Kirstin" userId="5b944d74-38ac-4e01-9094-681b3a12cae9" providerId="ADAL" clId="{663ECB5C-9373-4460-AEF2-11B6C4DEF605}" dt="2021-06-04T13:27:08.909" v="625" actId="1038"/>
          <ac:spMkLst>
            <pc:docMk/>
            <pc:sldMk cId="702314596" sldId="374"/>
            <ac:spMk id="64" creationId="{6DD7355E-BB4A-4F5C-9C1B-7592F4902BED}"/>
          </ac:spMkLst>
        </pc:spChg>
        <pc:spChg chg="add 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73" creationId="{13711BC7-0F67-48AE-B1A6-B41177750446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84" creationId="{499930EB-C32A-4AC0-8FF4-F0EB0433098D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88" creationId="{3AD2E273-D279-4EE3-84F1-79C8B022524E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89" creationId="{1009B57A-A4F1-4297-B0EC-CF45E1EF2456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90" creationId="{96F50057-56DA-4849-9945-23A2E1F68995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91" creationId="{F43297CD-2407-4C2A-B86D-C2E6C56B1FED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92" creationId="{DF225EEA-35B1-489F-9D67-361D08517EC6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93" creationId="{23D21D9A-8097-4254-A93C-F69246C02752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0" creationId="{1FC8F70C-B668-4C1D-B69E-C5ECB5A53031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1" creationId="{998B5308-A5C6-4FAB-AEFF-D93A4524C746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2" creationId="{0D0ED7E6-C771-43AD-81BA-8CE6151E11C5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3" creationId="{9AB26043-3B46-4DF1-8B06-274D1AD62B9D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4" creationId="{B5C14218-9D91-468F-8311-7EE878CF5246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108" creationId="{31D39DFA-81B7-489E-9DC5-78D8560A9B8C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2" creationId="{F82CCFB7-7A3A-4195-AE3F-60080FBD20FF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3" creationId="{4DEB1C82-E4AB-4F69-B484-C49EDDA1C60D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4" creationId="{50607C9E-CD52-499A-8F0B-3370FA39CB9E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5" creationId="{D00D6CAF-8F4A-40D5-9B9C-EF1DD82CC142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6" creationId="{6DCB4886-4188-4B08-8DD8-6D5F8E5B6293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7:54.887" v="477" actId="478"/>
          <ac:cxnSpMkLst>
            <pc:docMk/>
            <pc:sldMk cId="702314596" sldId="374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7:53.440" v="476" actId="478"/>
          <ac:cxnSpMkLst>
            <pc:docMk/>
            <pc:sldMk cId="702314596" sldId="374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7:53.440" v="476" actId="478"/>
          <ac:cxnSpMkLst>
            <pc:docMk/>
            <pc:sldMk cId="702314596" sldId="374"/>
            <ac:cxnSpMk id="46" creationId="{221D2755-B9FE-4C23-A765-DC43916895D3}"/>
          </ac:cxnSpMkLst>
        </pc:cxnChg>
        <pc:cxnChg chg="add del mod">
          <ac:chgData name="Foolen-Torgerson, Kirstin" userId="5b944d74-38ac-4e01-9094-681b3a12cae9" providerId="ADAL" clId="{663ECB5C-9373-4460-AEF2-11B6C4DEF605}" dt="2021-06-04T13:15:07.918" v="445" actId="478"/>
          <ac:cxnSpMkLst>
            <pc:docMk/>
            <pc:sldMk cId="702314596" sldId="374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50" creationId="{E115AE98-D769-42F8-B6EE-2FA9DC8D67D6}"/>
          </ac:cxnSpMkLst>
        </pc:cxnChg>
        <pc:cxnChg chg="add del mod">
          <ac:chgData name="Foolen-Torgerson, Kirstin" userId="5b944d74-38ac-4e01-9094-681b3a12cae9" providerId="ADAL" clId="{663ECB5C-9373-4460-AEF2-11B6C4DEF605}" dt="2021-06-04T13:15:06.375" v="444" actId="478"/>
          <ac:cxnSpMkLst>
            <pc:docMk/>
            <pc:sldMk cId="702314596" sldId="374"/>
            <ac:cxnSpMk id="51" creationId="{38BA09C4-EFA7-4921-A28B-E9506AACC27D}"/>
          </ac:cxnSpMkLst>
        </pc:cxnChg>
        <pc:cxnChg chg="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59" creationId="{DB16FC92-C170-409C-B452-AFA5CD74356A}"/>
          </ac:cxnSpMkLst>
        </pc:cxnChg>
        <pc:cxnChg chg="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60" creationId="{88DD8C70-B0A0-4E30-BE3F-72BBFC6F92DF}"/>
          </ac:cxnSpMkLst>
        </pc:cxnChg>
        <pc:cxnChg chg="add 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67" creationId="{098F0A3E-14E4-4AFE-AA6E-8CFF0D78DA5C}"/>
          </ac:cxnSpMkLst>
        </pc:cxnChg>
        <pc:cxnChg chg="add 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75" creationId="{19980509-08B6-45D2-8574-0F497915983A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78" creationId="{07942E63-D6D8-4D74-A1AD-C3D080EA4F3C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79" creationId="{7FBAF499-2F9A-40B0-84A9-71A4916AD3D7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0" creationId="{78F2BE5E-E62A-4A99-A277-5DBE5F460D12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1" creationId="{BD984462-6697-4A3C-AD1E-2025F8820914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85" creationId="{1AFAF185-9DEF-4C28-899E-071D8618561B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6" creationId="{B706CDD6-C449-47AB-B7D8-17E3824466FD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7" creationId="{FE02A201-3B86-4641-B46C-5C53B1E86891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4" creationId="{CD015E2A-025D-4C52-B8FD-1BDB3F4EC4D6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5" creationId="{FF93FAB0-F780-41D4-9BDC-24BC3091977A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96" creationId="{FEDF2D38-9668-4092-BF27-0F24F989CE19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7" creationId="{751D53F2-A9AA-4A4A-9409-0A2106216DDA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8" creationId="{5283EC49-444E-45D7-B258-10885920B2F7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9" creationId="{A6AD1B9E-DAF5-4EAC-A451-31C31D14380A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05" creationId="{73AA9C3C-BE3D-43AF-816F-684FBD4A6740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106" creationId="{EF6493B4-4852-4633-A376-9259E5FC4826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07" creationId="{D0CCEEEF-C689-4096-A07D-9FDAB99AF6D3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09" creationId="{D7E50ED5-3096-477E-A714-BCE1116D6781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10" creationId="{F2818A9F-F07D-46C7-AE8C-956545F1F7BF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11" creationId="{3CD14274-088E-438B-97C9-BD9F3C712E77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8" creationId="{17C5EE7D-DCA7-4293-8B5D-AF20FC904228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49:14.133" v="662" actId="2696"/>
        <pc:sldMkLst>
          <pc:docMk/>
          <pc:sldMk cId="460317162" sldId="375"/>
        </pc:sldMkLst>
        <pc:spChg chg="add del">
          <ac:chgData name="Foolen-Torgerson, Kirstin" userId="5b944d74-38ac-4e01-9094-681b3a12cae9" providerId="ADAL" clId="{663ECB5C-9373-4460-AEF2-11B6C4DEF605}" dt="2021-06-07T08:48:33.340" v="655"/>
          <ac:spMkLst>
            <pc:docMk/>
            <pc:sldMk cId="460317162" sldId="375"/>
            <ac:spMk id="2" creationId="{7ACEEA75-C5A5-4B98-88B4-8F42D5B0E596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8" creationId="{391CD403-9E5D-4FB9-B758-4B37BDC790EB}"/>
          </ac:spMkLst>
        </pc:spChg>
        <pc:spChg chg="del">
          <ac:chgData name="Foolen-Torgerson, Kirstin" userId="5b944d74-38ac-4e01-9094-681b3a12cae9" providerId="ADAL" clId="{663ECB5C-9373-4460-AEF2-11B6C4DEF605}" dt="2021-06-04T13:15:51.411" v="453" actId="478"/>
          <ac:spMkLst>
            <pc:docMk/>
            <pc:sldMk cId="460317162" sldId="375"/>
            <ac:spMk id="41" creationId="{97279DE9-EA49-401B-BF35-9D0E112B30B5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44" creationId="{7526CD38-006D-4D9D-9A16-3E5892994EBD}"/>
          </ac:spMkLst>
        </pc:spChg>
        <pc:spChg chg="del">
          <ac:chgData name="Foolen-Torgerson, Kirstin" userId="5b944d74-38ac-4e01-9094-681b3a12cae9" providerId="ADAL" clId="{663ECB5C-9373-4460-AEF2-11B6C4DEF605}" dt="2021-06-04T13:16:30.145" v="458" actId="478"/>
          <ac:spMkLst>
            <pc:docMk/>
            <pc:sldMk cId="460317162" sldId="375"/>
            <ac:spMk id="48" creationId="{429AD8F7-DB0D-49F6-BB65-F18814470247}"/>
          </ac:spMkLst>
        </pc:spChg>
        <pc:spChg chg="del">
          <ac:chgData name="Foolen-Torgerson, Kirstin" userId="5b944d74-38ac-4e01-9094-681b3a12cae9" providerId="ADAL" clId="{663ECB5C-9373-4460-AEF2-11B6C4DEF605}" dt="2021-06-04T13:12:27.055" v="426" actId="478"/>
          <ac:spMkLst>
            <pc:docMk/>
            <pc:sldMk cId="460317162" sldId="375"/>
            <ac:spMk id="49" creationId="{D4E4DD6F-A748-40E0-84DB-23F99228BB10}"/>
          </ac:spMkLst>
        </pc:spChg>
        <pc:spChg chg="del">
          <ac:chgData name="Foolen-Torgerson, Kirstin" userId="5b944d74-38ac-4e01-9094-681b3a12cae9" providerId="ADAL" clId="{663ECB5C-9373-4460-AEF2-11B6C4DEF605}" dt="2021-06-04T13:12:27.055" v="426" actId="478"/>
          <ac:spMkLst>
            <pc:docMk/>
            <pc:sldMk cId="460317162" sldId="375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56" creationId="{9151288F-5DC3-478E-A6C6-4EE3B466D19E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6" creationId="{0329B6C6-5F8D-4E98-8988-77E9F514B318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7" creationId="{9882A9B1-9FBD-438C-8F5D-F709E331C3E8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8" creationId="{18CADF90-7732-4360-8BD4-198A2EB32E63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9" creationId="{E920F8E7-ABBE-4AB1-8006-9E55C9C5F823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70" creationId="{DF71E710-DA52-4DF4-B9E3-36595020B4B9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76" creationId="{8D4D114A-0497-4653-8D09-FCD47201FC35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77" creationId="{8A70357C-45E8-4622-857F-C31DF9D9D5BC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79" creationId="{465EE823-861F-4066-8414-CE384B7A58AD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80" creationId="{4FAE8C63-CA2A-423E-88BD-A3E585A97E1C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81" creationId="{45F35BE8-BCD7-4CAF-B918-653FB2A47AA3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6:31.994" v="459" actId="478"/>
          <ac:cxnSpMkLst>
            <pc:docMk/>
            <pc:sldMk cId="460317162" sldId="375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6:30.145" v="458" actId="478"/>
          <ac:cxnSpMkLst>
            <pc:docMk/>
            <pc:sldMk cId="460317162" sldId="375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6:30.145" v="458" actId="478"/>
          <ac:cxnSpMkLst>
            <pc:docMk/>
            <pc:sldMk cId="460317162" sldId="375"/>
            <ac:cxnSpMk id="46" creationId="{221D2755-B9FE-4C23-A765-DC43916895D3}"/>
          </ac:cxnSpMkLst>
        </pc:cxnChg>
        <pc:cxnChg chg="del mod">
          <ac:chgData name="Foolen-Torgerson, Kirstin" userId="5b944d74-38ac-4e01-9094-681b3a12cae9" providerId="ADAL" clId="{663ECB5C-9373-4460-AEF2-11B6C4DEF605}" dt="2021-06-04T13:12:27.055" v="426" actId="478"/>
          <ac:cxnSpMkLst>
            <pc:docMk/>
            <pc:sldMk cId="460317162" sldId="375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3:12:27.055" v="426" actId="478"/>
          <ac:cxnSpMkLst>
            <pc:docMk/>
            <pc:sldMk cId="460317162" sldId="375"/>
            <ac:cxnSpMk id="51" creationId="{38BA09C4-EFA7-4921-A28B-E9506AACC27D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55" creationId="{B4D0918D-8A57-45E2-ABEE-5E9772D6758C}"/>
          </ac:cxnSpMkLst>
        </pc:cxnChg>
        <pc:cxnChg chg="del mod">
          <ac:chgData name="Foolen-Torgerson, Kirstin" userId="5b944d74-38ac-4e01-9094-681b3a12cae9" providerId="ADAL" clId="{663ECB5C-9373-4460-AEF2-11B6C4DEF605}" dt="2021-06-04T13:15:51.411" v="453" actId="478"/>
          <ac:cxnSpMkLst>
            <pc:docMk/>
            <pc:sldMk cId="460317162" sldId="375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59" creationId="{DB16FC92-C170-409C-B452-AFA5CD74356A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60" creationId="{88DD8C70-B0A0-4E30-BE3F-72BBFC6F92DF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1" creationId="{7D489219-879B-4A19-B94C-9F0625162D93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2" creationId="{D024C293-DF26-49D5-8BF7-0D3B4C27C097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3" creationId="{B5D5EA8E-D73D-479A-9382-DEFC85EC326F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4" creationId="{264548BF-25E0-48F7-B587-2F73D53C96B4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5" creationId="{4C86976F-D5EB-463A-94F8-F90340DC3B22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1" creationId="{5078ADC6-8CBB-4145-98F1-E8B928FCEFA4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2" creationId="{C92421BB-068A-4068-B333-8355ED869D0F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3" creationId="{F263FD59-CB5E-4A21-A9E8-748FBC454A25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4" creationId="{AA054012-8D07-4D1D-A44F-03554AEC7C4E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5" creationId="{8C15737C-FFA3-4A21-87D2-AD9B48096935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8" creationId="{17C5EE7D-DCA7-4293-8B5D-AF20FC904228}"/>
          </ac:cxnSpMkLst>
        </pc:cxnChg>
      </pc:sldChg>
      <pc:sldChg chg="addSp delSp modSp add del ord">
        <pc:chgData name="Foolen-Torgerson, Kirstin" userId="5b944d74-38ac-4e01-9094-681b3a12cae9" providerId="ADAL" clId="{663ECB5C-9373-4460-AEF2-11B6C4DEF605}" dt="2021-06-07T16:13:57.276" v="2508" actId="2696"/>
        <pc:sldMkLst>
          <pc:docMk/>
          <pc:sldMk cId="323948442" sldId="376"/>
        </pc:sldMkLst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14:48:18.308" v="1906" actId="1035"/>
          <ac:spMkLst>
            <pc:docMk/>
            <pc:sldMk cId="323948442" sldId="376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7T14:48:18.308" v="1906" actId="1035"/>
          <ac:spMkLst>
            <pc:docMk/>
            <pc:sldMk cId="323948442" sldId="376"/>
            <ac:spMk id="41" creationId="{97279DE9-EA49-401B-BF35-9D0E112B30B5}"/>
          </ac:spMkLst>
        </pc:spChg>
        <pc:spChg chg="add del">
          <ac:chgData name="Foolen-Torgerson, Kirstin" userId="5b944d74-38ac-4e01-9094-681b3a12cae9" providerId="ADAL" clId="{663ECB5C-9373-4460-AEF2-11B6C4DEF605}" dt="2021-06-07T14:48:21.802" v="1907" actId="478"/>
          <ac:spMkLst>
            <pc:docMk/>
            <pc:sldMk cId="323948442" sldId="376"/>
            <ac:spMk id="42" creationId="{B972983A-B9C6-4087-8701-8FD114F7E95D}"/>
          </ac:spMkLst>
        </pc:spChg>
        <pc:spChg chg="del">
          <ac:chgData name="Foolen-Torgerson, Kirstin" userId="5b944d74-38ac-4e01-9094-681b3a12cae9" providerId="ADAL" clId="{663ECB5C-9373-4460-AEF2-11B6C4DEF605}" dt="2021-06-04T13:18:38.041" v="494" actId="478"/>
          <ac:spMkLst>
            <pc:docMk/>
            <pc:sldMk cId="323948442" sldId="376"/>
            <ac:spMk id="44" creationId="{7526CD38-006D-4D9D-9A16-3E5892994EBD}"/>
          </ac:spMkLst>
        </pc:spChg>
        <pc:spChg chg="del">
          <ac:chgData name="Foolen-Torgerson, Kirstin" userId="5b944d74-38ac-4e01-9094-681b3a12cae9" providerId="ADAL" clId="{663ECB5C-9373-4460-AEF2-11B6C4DEF605}" dt="2021-06-04T13:18:22.729" v="485" actId="478"/>
          <ac:spMkLst>
            <pc:docMk/>
            <pc:sldMk cId="323948442" sldId="376"/>
            <ac:spMk id="48" creationId="{429AD8F7-DB0D-49F6-BB65-F18814470247}"/>
          </ac:spMkLst>
        </pc:spChg>
        <pc:spChg chg="del mod">
          <ac:chgData name="Foolen-Torgerson, Kirstin" userId="5b944d74-38ac-4e01-9094-681b3a12cae9" providerId="ADAL" clId="{663ECB5C-9373-4460-AEF2-11B6C4DEF605}" dt="2021-06-04T13:28:27.559" v="643" actId="478"/>
          <ac:spMkLst>
            <pc:docMk/>
            <pc:sldMk cId="323948442" sldId="376"/>
            <ac:spMk id="49" creationId="{D4E4DD6F-A748-40E0-84DB-23F99228BB10}"/>
          </ac:spMkLst>
        </pc:spChg>
        <pc:spChg chg="del mod">
          <ac:chgData name="Foolen-Torgerson, Kirstin" userId="5b944d74-38ac-4e01-9094-681b3a12cae9" providerId="ADAL" clId="{663ECB5C-9373-4460-AEF2-11B6C4DEF605}" dt="2021-06-04T13:28:27.559" v="643" actId="478"/>
          <ac:spMkLst>
            <pc:docMk/>
            <pc:sldMk cId="323948442" sldId="376"/>
            <ac:spMk id="52" creationId="{E4AC74CF-7DC3-4228-B499-790C2F4E074C}"/>
          </ac:spMkLst>
        </pc:spChg>
        <pc:spChg chg="add 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53" creationId="{9CDEBA10-1ECB-4DC6-A334-D00AC87AFD66}"/>
          </ac:spMkLst>
        </pc:spChg>
        <pc:spChg chg="del mod">
          <ac:chgData name="Foolen-Torgerson, Kirstin" userId="5b944d74-38ac-4e01-9094-681b3a12cae9" providerId="ADAL" clId="{663ECB5C-9373-4460-AEF2-11B6C4DEF605}" dt="2021-06-04T13:27:38.654" v="630" actId="478"/>
          <ac:spMkLst>
            <pc:docMk/>
            <pc:sldMk cId="323948442" sldId="376"/>
            <ac:spMk id="56" creationId="{9151288F-5DC3-478E-A6C6-4EE3B466D19E}"/>
          </ac:spMkLst>
        </pc:spChg>
        <pc:spChg chg="add del mod">
          <ac:chgData name="Foolen-Torgerson, Kirstin" userId="5b944d74-38ac-4e01-9094-681b3a12cae9" providerId="ADAL" clId="{663ECB5C-9373-4460-AEF2-11B6C4DEF605}" dt="2021-06-04T13:28:29.602" v="644" actId="478"/>
          <ac:spMkLst>
            <pc:docMk/>
            <pc:sldMk cId="323948442" sldId="376"/>
            <ac:spMk id="58" creationId="{69B3561A-B137-416A-87F4-412215C9412D}"/>
          </ac:spMkLst>
        </pc:spChg>
        <pc:spChg chg="add del mod">
          <ac:chgData name="Foolen-Torgerson, Kirstin" userId="5b944d74-38ac-4e01-9094-681b3a12cae9" providerId="ADAL" clId="{663ECB5C-9373-4460-AEF2-11B6C4DEF605}" dt="2021-06-04T13:28:27.559" v="643" actId="478"/>
          <ac:spMkLst>
            <pc:docMk/>
            <pc:sldMk cId="323948442" sldId="376"/>
            <ac:spMk id="62" creationId="{7677C0A7-EA75-449D-8302-351D4E4532C0}"/>
          </ac:spMkLst>
        </pc:spChg>
        <pc:spChg chg="del mod">
          <ac:chgData name="Foolen-Torgerson, Kirstin" userId="5b944d74-38ac-4e01-9094-681b3a12cae9" providerId="ADAL" clId="{663ECB5C-9373-4460-AEF2-11B6C4DEF605}" dt="2021-06-04T13:27:38.654" v="630" actId="478"/>
          <ac:spMkLst>
            <pc:docMk/>
            <pc:sldMk cId="323948442" sldId="376"/>
            <ac:spMk id="64" creationId="{6DD7355E-BB4A-4F5C-9C1B-7592F4902BED}"/>
          </ac:spMkLst>
        </pc:spChg>
        <pc:spChg chg="add mod">
          <ac:chgData name="Foolen-Torgerson, Kirstin" userId="5b944d74-38ac-4e01-9094-681b3a12cae9" providerId="ADAL" clId="{663ECB5C-9373-4460-AEF2-11B6C4DEF605}" dt="2021-06-07T14:48:18.308" v="1906" actId="1035"/>
          <ac:spMkLst>
            <pc:docMk/>
            <pc:sldMk cId="323948442" sldId="376"/>
            <ac:spMk id="80" creationId="{B24C3890-085B-435D-8D3B-B81393F9C8E9}"/>
          </ac:spMkLst>
        </pc:spChg>
        <pc:spChg chg="add del mod">
          <ac:chgData name="Foolen-Torgerson, Kirstin" userId="5b944d74-38ac-4e01-9094-681b3a12cae9" providerId="ADAL" clId="{663ECB5C-9373-4460-AEF2-11B6C4DEF605}" dt="2021-06-07T08:52:43.275" v="696" actId="478"/>
          <ac:spMkLst>
            <pc:docMk/>
            <pc:sldMk cId="323948442" sldId="376"/>
            <ac:spMk id="81" creationId="{C48FB052-8E6F-4C30-860D-3424471D383C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84" creationId="{499930EB-C32A-4AC0-8FF4-F0EB0433098D}"/>
          </ac:spMkLst>
        </pc:spChg>
        <pc:spChg chg="add del mod">
          <ac:chgData name="Foolen-Torgerson, Kirstin" userId="5b944d74-38ac-4e01-9094-681b3a12cae9" providerId="ADAL" clId="{663ECB5C-9373-4460-AEF2-11B6C4DEF605}" dt="2021-06-04T13:28:08.864" v="639" actId="478"/>
          <ac:spMkLst>
            <pc:docMk/>
            <pc:sldMk cId="323948442" sldId="376"/>
            <ac:spMk id="89" creationId="{6ACC078C-CDA5-46A2-B057-DD47D5CE34A7}"/>
          </ac:spMkLst>
        </pc:spChg>
        <pc:spChg chg="add del mod">
          <ac:chgData name="Foolen-Torgerson, Kirstin" userId="5b944d74-38ac-4e01-9094-681b3a12cae9" providerId="ADAL" clId="{663ECB5C-9373-4460-AEF2-11B6C4DEF605}" dt="2021-06-04T13:28:08.864" v="639" actId="478"/>
          <ac:spMkLst>
            <pc:docMk/>
            <pc:sldMk cId="323948442" sldId="376"/>
            <ac:spMk id="90" creationId="{71467CD4-C721-45C5-BF9E-850B24E0C6B3}"/>
          </ac:spMkLst>
        </pc:spChg>
        <pc:spChg chg="add del mod">
          <ac:chgData name="Foolen-Torgerson, Kirstin" userId="5b944d74-38ac-4e01-9094-681b3a12cae9" providerId="ADAL" clId="{663ECB5C-9373-4460-AEF2-11B6C4DEF605}" dt="2021-06-04T13:28:08.864" v="639" actId="478"/>
          <ac:spMkLst>
            <pc:docMk/>
            <pc:sldMk cId="323948442" sldId="376"/>
            <ac:spMk id="91" creationId="{003CFF18-D80B-49AF-AD44-7BC2A88B7286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3" creationId="{EDB9D4B4-0768-42F4-A6F0-8C69FBF626B1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5:15:38.358" v="1979" actId="478"/>
          <ac:graphicFrameMkLst>
            <pc:docMk/>
            <pc:sldMk cId="323948442" sldId="376"/>
            <ac:graphicFrameMk id="43" creationId="{D857193D-432E-488A-9091-334D590C2326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5:15:38.358" v="1979" actId="478"/>
          <ac:graphicFrameMkLst>
            <pc:docMk/>
            <pc:sldMk cId="323948442" sldId="376"/>
            <ac:graphicFrameMk id="44" creationId="{9FD55A67-22E9-4AF7-B046-18A4AADC07A2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6:14.361" v="2110" actId="6549"/>
          <ac:graphicFrameMkLst>
            <pc:docMk/>
            <pc:sldMk cId="323948442" sldId="376"/>
            <ac:graphicFrameMk id="46" creationId="{7FD4D4DF-21E7-442F-9E97-AFD3B0A44B22}"/>
          </ac:graphicFrameMkLst>
        </pc:graphicFrameChg>
        <pc:graphicFrameChg chg="add">
          <ac:chgData name="Foolen-Torgerson, Kirstin" userId="5b944d74-38ac-4e01-9094-681b3a12cae9" providerId="ADAL" clId="{663ECB5C-9373-4460-AEF2-11B6C4DEF605}" dt="2021-06-07T15:24:47.300" v="2095"/>
          <ac:graphicFrameMkLst>
            <pc:docMk/>
            <pc:sldMk cId="323948442" sldId="376"/>
            <ac:graphicFrameMk id="47" creationId="{D03BF64A-A13F-4680-8764-04E2AC214E9B}"/>
          </ac:graphicFrameMkLst>
        </pc:graphicFrame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8:24.812" v="487" actId="478"/>
          <ac:cxnSpMkLst>
            <pc:docMk/>
            <pc:sldMk cId="323948442" sldId="376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8:24.255" v="486" actId="478"/>
          <ac:cxnSpMkLst>
            <pc:docMk/>
            <pc:sldMk cId="323948442" sldId="376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8:22.729" v="485" actId="478"/>
          <ac:cxnSpMkLst>
            <pc:docMk/>
            <pc:sldMk cId="323948442" sldId="376"/>
            <ac:cxnSpMk id="46" creationId="{221D2755-B9FE-4C23-A765-DC43916895D3}"/>
          </ac:cxnSpMkLst>
        </pc:cxnChg>
        <pc:cxnChg chg="del mod">
          <ac:chgData name="Foolen-Torgerson, Kirstin" userId="5b944d74-38ac-4e01-9094-681b3a12cae9" providerId="ADAL" clId="{663ECB5C-9373-4460-AEF2-11B6C4DEF605}" dt="2021-06-07T08:52:43.275" v="696" actId="478"/>
          <ac:cxnSpMkLst>
            <pc:docMk/>
            <pc:sldMk cId="323948442" sldId="376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3:28:27.559" v="643" actId="478"/>
          <ac:cxnSpMkLst>
            <pc:docMk/>
            <pc:sldMk cId="323948442" sldId="376"/>
            <ac:cxnSpMk id="51" creationId="{38BA09C4-EFA7-4921-A28B-E9506AACC27D}"/>
          </ac:cxnSpMkLst>
        </pc:cxnChg>
        <pc:cxnChg chg="add 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4T13:27:38.654" v="630" actId="478"/>
          <ac:cxnSpMkLst>
            <pc:docMk/>
            <pc:sldMk cId="323948442" sldId="376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7T14:48:31.921" v="1908" actId="108"/>
          <ac:cxnSpMkLst>
            <pc:docMk/>
            <pc:sldMk cId="323948442" sldId="376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4T13:27:38.654" v="630" actId="478"/>
          <ac:cxnSpMkLst>
            <pc:docMk/>
            <pc:sldMk cId="323948442" sldId="376"/>
            <ac:cxnSpMk id="60" creationId="{88DD8C70-B0A0-4E30-BE3F-72BBFC6F92DF}"/>
          </ac:cxnSpMkLst>
        </pc:cxnChg>
        <pc:cxnChg chg="add del mod">
          <ac:chgData name="Foolen-Torgerson, Kirstin" userId="5b944d74-38ac-4e01-9094-681b3a12cae9" providerId="ADAL" clId="{663ECB5C-9373-4460-AEF2-11B6C4DEF605}" dt="2021-06-04T13:28:29.602" v="644" actId="478"/>
          <ac:cxnSpMkLst>
            <pc:docMk/>
            <pc:sldMk cId="323948442" sldId="376"/>
            <ac:cxnSpMk id="61" creationId="{6D6CCFC3-D510-4678-BB42-B465440B412F}"/>
          </ac:cxnSpMkLst>
        </pc:cxnChg>
        <pc:cxnChg chg="add del mod">
          <ac:chgData name="Foolen-Torgerson, Kirstin" userId="5b944d74-38ac-4e01-9094-681b3a12cae9" providerId="ADAL" clId="{663ECB5C-9373-4460-AEF2-11B6C4DEF605}" dt="2021-06-04T13:28:27.559" v="643" actId="478"/>
          <ac:cxnSpMkLst>
            <pc:docMk/>
            <pc:sldMk cId="323948442" sldId="376"/>
            <ac:cxnSpMk id="63" creationId="{11992620-DB1F-4708-B923-89566BD75E99}"/>
          </ac:cxnSpMkLst>
        </pc:cxnChg>
        <pc:cxnChg chg="add del mod">
          <ac:chgData name="Foolen-Torgerson, Kirstin" userId="5b944d74-38ac-4e01-9094-681b3a12cae9" providerId="ADAL" clId="{663ECB5C-9373-4460-AEF2-11B6C4DEF605}" dt="2021-06-04T13:28:29.602" v="644" actId="478"/>
          <ac:cxnSpMkLst>
            <pc:docMk/>
            <pc:sldMk cId="323948442" sldId="376"/>
            <ac:cxnSpMk id="65" creationId="{85C1B6C8-A8B9-4F1B-9CB5-129DD48BA96A}"/>
          </ac:cxnSpMkLst>
        </pc:cxnChg>
        <pc:cxnChg chg="del mod">
          <ac:chgData name="Foolen-Torgerson, Kirstin" userId="5b944d74-38ac-4e01-9094-681b3a12cae9" providerId="ADAL" clId="{663ECB5C-9373-4460-AEF2-11B6C4DEF605}" dt="2021-06-04T13:27:38.654" v="630" actId="478"/>
          <ac:cxnSpMkLst>
            <pc:docMk/>
            <pc:sldMk cId="323948442" sldId="376"/>
            <ac:cxnSpMk id="67" creationId="{098F0A3E-14E4-4AFE-AA6E-8CFF0D78DA5C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85" creationId="{1AFAF185-9DEF-4C28-899E-071D8618561B}"/>
          </ac:cxnSpMkLst>
        </pc:cxnChg>
        <pc:cxnChg chg="add 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86" creationId="{3600E863-3739-4CA2-B349-0175CB0A7425}"/>
          </ac:cxnSpMkLst>
        </pc:cxnChg>
        <pc:cxnChg chg="add 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87" creationId="{B1A8BA39-AFCD-45ED-9C59-B374C3B7CD67}"/>
          </ac:cxnSpMkLst>
        </pc:cxnChg>
        <pc:cxnChg chg="add del mod">
          <ac:chgData name="Foolen-Torgerson, Kirstin" userId="5b944d74-38ac-4e01-9094-681b3a12cae9" providerId="ADAL" clId="{663ECB5C-9373-4460-AEF2-11B6C4DEF605}" dt="2021-06-04T13:28:08.864" v="639" actId="478"/>
          <ac:cxnSpMkLst>
            <pc:docMk/>
            <pc:sldMk cId="323948442" sldId="376"/>
            <ac:cxnSpMk id="92" creationId="{0A9B4A0D-A202-45E9-8115-CE758E345461}"/>
          </ac:cxnSpMkLst>
        </pc:cxnChg>
        <pc:cxnChg chg="add del mod">
          <ac:chgData name="Foolen-Torgerson, Kirstin" userId="5b944d74-38ac-4e01-9094-681b3a12cae9" providerId="ADAL" clId="{663ECB5C-9373-4460-AEF2-11B6C4DEF605}" dt="2021-06-04T13:28:08.864" v="639" actId="478"/>
          <ac:cxnSpMkLst>
            <pc:docMk/>
            <pc:sldMk cId="323948442" sldId="376"/>
            <ac:cxnSpMk id="94" creationId="{D9255325-37E5-4D48-A8A8-33D0863334DB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8" creationId="{17C5EE7D-DCA7-4293-8B5D-AF20FC904228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52:56.001" v="700" actId="2696"/>
        <pc:sldMkLst>
          <pc:docMk/>
          <pc:sldMk cId="1347320628" sldId="377"/>
        </pc:sldMkLst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7:30.566" v="471" actId="478"/>
          <ac:spMkLst>
            <pc:docMk/>
            <pc:sldMk cId="1347320628" sldId="377"/>
            <ac:spMk id="44" creationId="{7526CD38-006D-4D9D-9A16-3E5892994EBD}"/>
          </ac:spMkLst>
        </pc:spChg>
        <pc:spChg chg="add 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47" creationId="{97A44432-FA9D-48ED-A32C-8AC8CF89CE4C}"/>
          </ac:spMkLst>
        </pc:spChg>
        <pc:spChg chg="del">
          <ac:chgData name="Foolen-Torgerson, Kirstin" userId="5b944d74-38ac-4e01-9094-681b3a12cae9" providerId="ADAL" clId="{663ECB5C-9373-4460-AEF2-11B6C4DEF605}" dt="2021-06-04T13:17:37.712" v="472" actId="478"/>
          <ac:spMkLst>
            <pc:docMk/>
            <pc:sldMk cId="1347320628" sldId="377"/>
            <ac:spMk id="48" creationId="{429AD8F7-DB0D-49F6-BB65-F18814470247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56" creationId="{9151288F-5DC3-478E-A6C6-4EE3B466D19E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58" creationId="{40312570-BFA3-4141-8441-AD6EE86B0815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1" creationId="{49C5941B-D9D3-4C62-88F2-1542B5337459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2" creationId="{A0B8E9ED-CA9A-4182-81C2-5D80D220FA6A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3" creationId="{CD3B7CBB-CEF0-4D8D-BF77-D14BF67AA080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4" creationId="{B90442E5-3749-4141-9AB0-F1A3382F322E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0" creationId="{16DBCE9D-65F3-49B0-9151-82C78BD88D36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1" creationId="{70BF00E4-DEFB-4679-8406-C0427483003C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2" creationId="{CEDE7FEE-8EC4-4E48-8121-3459EACAC612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3" creationId="{2EF4C075-F183-4937-B323-111F7DE07D1F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4" creationId="{48701AC8-C1E5-45E3-9216-D7BEFD5D7305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7:41.054" v="474" actId="478"/>
          <ac:cxnSpMkLst>
            <pc:docMk/>
            <pc:sldMk cId="1347320628" sldId="377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7:39.464" v="473" actId="478"/>
          <ac:cxnSpMkLst>
            <pc:docMk/>
            <pc:sldMk cId="1347320628" sldId="377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7:37.712" v="472" actId="478"/>
          <ac:cxnSpMkLst>
            <pc:docMk/>
            <pc:sldMk cId="1347320628" sldId="377"/>
            <ac:cxnSpMk id="46" creationId="{221D2755-B9FE-4C23-A765-DC43916895D3}"/>
          </ac:cxnSpMkLst>
        </pc:cxnChg>
        <pc:cxnChg chg="add 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49" creationId="{EC595432-8866-4EB5-B44A-F4C4BAED5EE7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50" creationId="{E115AE98-D769-42F8-B6EE-2FA9DC8D67D6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1" creationId="{C4EEDC67-5227-457C-A7DE-4343F8B9BA6A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2" creationId="{4CB73FED-7CA2-4E64-A5D2-B99D7A65E658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3" creationId="{8DCDE1CA-582A-4B2A-9A4A-458F917EA6A9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4" creationId="{F25F8233-7507-4251-8BCE-64275C7ED40A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5" creationId="{56ADD278-AAFB-4505-9FCA-5F075A7D116F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59" creationId="{DB16FC92-C170-409C-B452-AFA5CD74356A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60" creationId="{88DD8C70-B0A0-4E30-BE3F-72BBFC6F92DF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5" creationId="{7F2D5CC0-F639-4D7C-9002-43C278A608F0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6" creationId="{401558AD-9869-4D24-A668-FCA01AAD2633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7" creationId="{43DBC24D-70E8-4EF2-BC8A-0B651C619282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8" creationId="{B4106F4A-3A80-4D0E-8522-1BE8EE21BE6D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9" creationId="{50A11FF3-FADB-4810-9CD1-8F1A9AE95C95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8" creationId="{17C5EE7D-DCA7-4293-8B5D-AF20FC904228}"/>
          </ac:cxnSpMkLst>
        </pc:cxnChg>
      </pc:sldChg>
      <pc:sldChg chg="addSp delSp add del">
        <pc:chgData name="Foolen-Torgerson, Kirstin" userId="5b944d74-38ac-4e01-9094-681b3a12cae9" providerId="ADAL" clId="{663ECB5C-9373-4460-AEF2-11B6C4DEF605}" dt="2021-06-07T08:50:58.326" v="680" actId="2696"/>
        <pc:sldMkLst>
          <pc:docMk/>
          <pc:sldMk cId="2205478842" sldId="378"/>
        </pc:sldMkLst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39" creationId="{83AA4B9A-7FD7-44A5-A19E-F4AB9E630A21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0" creationId="{F499E7C5-C788-4986-B0A0-DE7C9F14295F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1" creationId="{08BE78B2-CB07-4043-8467-67EDB0470B48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2" creationId="{DAAEC70D-3A3E-4B3E-974D-24B21DFD55DC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3" creationId="{B0194563-49B0-4434-B427-67642C13FE4D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3" creationId="{EDB9D4B4-0768-42F4-A6F0-8C69FBF626B1}"/>
          </ac:spMkLst>
        </pc:sp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1" creationId="{72A3177D-1DFB-4284-B5D3-9A25AB3241D9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2" creationId="{63FBADB7-7CCC-4F45-A717-36991293BB49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3" creationId="{43381D10-BAF5-4F52-9A48-3291B2402CB4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7" creationId="{E098CB34-74F4-4752-B8D2-FA0BE07DB63A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8" creationId="{F1C9D355-F789-4475-B1DB-A0C3578E867F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8" creationId="{17C5EE7D-DCA7-4293-8B5D-AF20FC904228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16:01:19.137" v="2442" actId="2696"/>
        <pc:sldMkLst>
          <pc:docMk/>
          <pc:sldMk cId="3332470942" sldId="379"/>
        </pc:sldMkLst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41" creationId="{97279DE9-EA49-401B-BF35-9D0E112B30B5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49" creationId="{D4E4DD6F-A748-40E0-84DB-23F99228BB10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53" creationId="{9CDEBA10-1ECB-4DC6-A334-D00AC87AFD66}"/>
          </ac:spMkLst>
        </pc:spChg>
        <pc:spChg chg="del mod">
          <ac:chgData name="Foolen-Torgerson, Kirstin" userId="5b944d74-38ac-4e01-9094-681b3a12cae9" providerId="ADAL" clId="{663ECB5C-9373-4460-AEF2-11B6C4DEF605}" dt="2021-06-07T08:53:35.689" v="710" actId="478"/>
          <ac:spMkLst>
            <pc:docMk/>
            <pc:sldMk cId="3332470942" sldId="379"/>
            <ac:spMk id="58" creationId="{69B3561A-B137-416A-87F4-412215C9412D}"/>
          </ac:spMkLst>
        </pc:spChg>
        <pc:spChg chg="del mod">
          <ac:chgData name="Foolen-Torgerson, Kirstin" userId="5b944d74-38ac-4e01-9094-681b3a12cae9" providerId="ADAL" clId="{663ECB5C-9373-4460-AEF2-11B6C4DEF605}" dt="2021-06-07T08:53:35.689" v="710" actId="478"/>
          <ac:spMkLst>
            <pc:docMk/>
            <pc:sldMk cId="3332470942" sldId="379"/>
            <ac:spMk id="62" creationId="{7677C0A7-EA75-449D-8302-351D4E4532C0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0" creationId="{B24C3890-085B-435D-8D3B-B81393F9C8E9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1" creationId="{C48FB052-8E6F-4C30-860D-3424471D383C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108" creationId="{31D39DFA-81B7-489E-9DC5-78D8560A9B8C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8:52.347" v="649" actId="1076"/>
          <ac:cxnSpMkLst>
            <pc:docMk/>
            <pc:sldMk cId="3332470942" sldId="379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8:58.484" v="650" actId="1076"/>
          <ac:cxnSpMkLst>
            <pc:docMk/>
            <pc:sldMk cId="3332470942" sldId="379"/>
            <ac:cxnSpMk id="51" creationId="{38BA09C4-EFA7-4921-A28B-E9506AACC27D}"/>
          </ac:cxnSpMkLst>
        </pc:cxnChg>
        <pc:cxnChg chg="add mod">
          <ac:chgData name="Foolen-Torgerson, Kirstin" userId="5b944d74-38ac-4e01-9094-681b3a12cae9" providerId="ADAL" clId="{663ECB5C-9373-4460-AEF2-11B6C4DEF605}" dt="2021-06-04T13:28:44.062" v="647" actId="14100"/>
          <ac:cxnSpMkLst>
            <pc:docMk/>
            <pc:sldMk cId="3332470942" sldId="379"/>
            <ac:cxnSpMk id="55" creationId="{68455D1F-FD2A-40E0-B0BE-DF98F5FCDAA2}"/>
          </ac:cxnSpMkLst>
        </pc:cxnChg>
        <pc:cxnChg chg="del mod">
          <ac:chgData name="Foolen-Torgerson, Kirstin" userId="5b944d74-38ac-4e01-9094-681b3a12cae9" providerId="ADAL" clId="{663ECB5C-9373-4460-AEF2-11B6C4DEF605}" dt="2021-06-07T08:53:35.689" v="710" actId="478"/>
          <ac:cxnSpMkLst>
            <pc:docMk/>
            <pc:sldMk cId="3332470942" sldId="379"/>
            <ac:cxnSpMk id="61" creationId="{6D6CCFC3-D510-4678-BB42-B465440B412F}"/>
          </ac:cxnSpMkLst>
        </pc:cxnChg>
        <pc:cxnChg chg="del mod">
          <ac:chgData name="Foolen-Torgerson, Kirstin" userId="5b944d74-38ac-4e01-9094-681b3a12cae9" providerId="ADAL" clId="{663ECB5C-9373-4460-AEF2-11B6C4DEF605}" dt="2021-06-07T08:53:37.479" v="711" actId="478"/>
          <ac:cxnSpMkLst>
            <pc:docMk/>
            <pc:sldMk cId="3332470942" sldId="379"/>
            <ac:cxnSpMk id="63" creationId="{11992620-DB1F-4708-B923-89566BD75E99}"/>
          </ac:cxnSpMkLst>
        </pc:cxnChg>
        <pc:cxnChg chg="del mod">
          <ac:chgData name="Foolen-Torgerson, Kirstin" userId="5b944d74-38ac-4e01-9094-681b3a12cae9" providerId="ADAL" clId="{663ECB5C-9373-4460-AEF2-11B6C4DEF605}" dt="2021-06-07T08:53:35.689" v="710" actId="478"/>
          <ac:cxnSpMkLst>
            <pc:docMk/>
            <pc:sldMk cId="3332470942" sldId="379"/>
            <ac:cxnSpMk id="65" creationId="{85C1B6C8-A8B9-4F1B-9CB5-129DD48BA96A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8" creationId="{17C5EE7D-DCA7-4293-8B5D-AF20FC904228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17:52.049" v="1998" actId="207"/>
        <pc:sldMkLst>
          <pc:docMk/>
          <pc:sldMk cId="3693297435" sldId="380"/>
        </pc:sldMkLst>
        <pc:spChg chg="mod">
          <ac:chgData name="Foolen-Torgerson, Kirstin" userId="5b944d74-38ac-4e01-9094-681b3a12cae9" providerId="ADAL" clId="{663ECB5C-9373-4460-AEF2-11B6C4DEF605}" dt="2021-06-07T14:47:54.390" v="1889" actId="1076"/>
          <ac:spMkLst>
            <pc:docMk/>
            <pc:sldMk cId="3693297435" sldId="380"/>
            <ac:spMk id="31" creationId="{9176A30B-CDC7-45D0-B71B-BE45A6E75B7D}"/>
          </ac:spMkLst>
        </pc:spChg>
        <pc:spChg chg="del">
          <ac:chgData name="Foolen-Torgerson, Kirstin" userId="5b944d74-38ac-4e01-9094-681b3a12cae9" providerId="ADAL" clId="{663ECB5C-9373-4460-AEF2-11B6C4DEF605}" dt="2021-06-07T08:48:52.097" v="657" actId="478"/>
          <ac:spMkLst>
            <pc:docMk/>
            <pc:sldMk cId="3693297435" sldId="380"/>
            <ac:spMk id="41" creationId="{97279DE9-EA49-401B-BF35-9D0E112B30B5}"/>
          </ac:spMkLst>
        </pc:spChg>
        <pc:spChg chg="add mod">
          <ac:chgData name="Foolen-Torgerson, Kirstin" userId="5b944d74-38ac-4e01-9094-681b3a12cae9" providerId="ADAL" clId="{663ECB5C-9373-4460-AEF2-11B6C4DEF605}" dt="2021-06-07T14:47:39.408" v="1870" actId="571"/>
          <ac:spMkLst>
            <pc:docMk/>
            <pc:sldMk cId="3693297435" sldId="380"/>
            <ac:spMk id="43" creationId="{08A18016-E029-4CB0-819A-E887D53B6E4D}"/>
          </ac:spMkLst>
        </pc:spChg>
        <pc:spChg chg="add mod">
          <ac:chgData name="Foolen-Torgerson, Kirstin" userId="5b944d74-38ac-4e01-9094-681b3a12cae9" providerId="ADAL" clId="{663ECB5C-9373-4460-AEF2-11B6C4DEF605}" dt="2021-06-07T14:47:39.408" v="1870" actId="571"/>
          <ac:spMkLst>
            <pc:docMk/>
            <pc:sldMk cId="3693297435" sldId="380"/>
            <ac:spMk id="47" creationId="{BC0943CE-7DC3-4A27-9C5B-9270B5604612}"/>
          </ac:spMkLst>
        </pc:spChg>
        <pc:spChg chg="mod">
          <ac:chgData name="Foolen-Torgerson, Kirstin" userId="5b944d74-38ac-4e01-9094-681b3a12cae9" providerId="ADAL" clId="{663ECB5C-9373-4460-AEF2-11B6C4DEF605}" dt="2021-06-07T14:47:54.390" v="1889" actId="1076"/>
          <ac:spMkLst>
            <pc:docMk/>
            <pc:sldMk cId="3693297435" sldId="380"/>
            <ac:spMk id="80" creationId="{B24C3890-085B-435D-8D3B-B81393F9C8E9}"/>
          </ac:spMkLst>
        </pc:spChg>
        <pc:spChg chg="del">
          <ac:chgData name="Foolen-Torgerson, Kirstin" userId="5b944d74-38ac-4e01-9094-681b3a12cae9" providerId="ADAL" clId="{663ECB5C-9373-4460-AEF2-11B6C4DEF605}" dt="2021-06-07T08:48:52.097" v="657" actId="478"/>
          <ac:spMkLst>
            <pc:docMk/>
            <pc:sldMk cId="3693297435" sldId="380"/>
            <ac:spMk id="81" creationId="{C48FB052-8E6F-4C30-860D-3424471D383C}"/>
          </ac:spMkLst>
        </pc:spChg>
        <pc:graphicFrameChg chg="add del mod modGraphic">
          <ac:chgData name="Foolen-Torgerson, Kirstin" userId="5b944d74-38ac-4e01-9094-681b3a12cae9" providerId="ADAL" clId="{663ECB5C-9373-4460-AEF2-11B6C4DEF605}" dt="2021-06-07T15:15:42.160" v="1980" actId="478"/>
          <ac:graphicFrameMkLst>
            <pc:docMk/>
            <pc:sldMk cId="3693297435" sldId="380"/>
            <ac:graphicFrameMk id="52" creationId="{C3DB2527-30BA-4878-8841-97BCDCCD586F}"/>
          </ac:graphicFrameMkLst>
        </pc:graphicFrameChg>
        <pc:graphicFrameChg chg="add del modGraphic">
          <ac:chgData name="Foolen-Torgerson, Kirstin" userId="5b944d74-38ac-4e01-9094-681b3a12cae9" providerId="ADAL" clId="{663ECB5C-9373-4460-AEF2-11B6C4DEF605}" dt="2021-06-07T15:15:42.160" v="1980" actId="478"/>
          <ac:graphicFrameMkLst>
            <pc:docMk/>
            <pc:sldMk cId="3693297435" sldId="380"/>
            <ac:graphicFrameMk id="55" creationId="{FC22D267-3D79-4F66-BF69-2AD2B31D9574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5:17:52.049" v="1998" actId="207"/>
          <ac:graphicFrameMkLst>
            <pc:docMk/>
            <pc:sldMk cId="3693297435" sldId="380"/>
            <ac:graphicFrameMk id="56" creationId="{A5045167-9AB0-4231-B949-7726D42080FD}"/>
          </ac:graphicFrameMkLst>
        </pc:graphicFrameChg>
        <pc:graphicFrameChg chg="add">
          <ac:chgData name="Foolen-Torgerson, Kirstin" userId="5b944d74-38ac-4e01-9094-681b3a12cae9" providerId="ADAL" clId="{663ECB5C-9373-4460-AEF2-11B6C4DEF605}" dt="2021-06-07T15:16:03.722" v="1982"/>
          <ac:graphicFrameMkLst>
            <pc:docMk/>
            <pc:sldMk cId="3693297435" sldId="380"/>
            <ac:graphicFrameMk id="57" creationId="{E10323DB-0C1E-44B7-895B-5921FEECE66E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40" creationId="{C4F74C40-32DA-472D-AD4D-94375578872E}"/>
          </ac:cxnSpMkLst>
        </pc:cxnChg>
        <pc:cxnChg chg="add mod">
          <ac:chgData name="Foolen-Torgerson, Kirstin" userId="5b944d74-38ac-4e01-9094-681b3a12cae9" providerId="ADAL" clId="{663ECB5C-9373-4460-AEF2-11B6C4DEF605}" dt="2021-06-07T14:47:39.408" v="1870" actId="571"/>
          <ac:cxnSpMkLst>
            <pc:docMk/>
            <pc:sldMk cId="3693297435" sldId="380"/>
            <ac:cxnSpMk id="44" creationId="{8AB0A18A-5019-43BE-8CBF-551B79A816F9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45" creationId="{B1B26A84-351E-44B4-82A4-33248E944E45}"/>
          </ac:cxnSpMkLst>
        </pc:cxnChg>
        <pc:cxnChg chg="add 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46" creationId="{2542CE74-2325-4A74-B0F6-D646D7CA0F05}"/>
          </ac:cxnSpMkLst>
        </pc:cxnChg>
        <pc:cxnChg chg="del mod">
          <ac:chgData name="Foolen-Torgerson, Kirstin" userId="5b944d74-38ac-4e01-9094-681b3a12cae9" providerId="ADAL" clId="{663ECB5C-9373-4460-AEF2-11B6C4DEF605}" dt="2021-06-07T08:48:52.097" v="657" actId="478"/>
          <ac:cxnSpMkLst>
            <pc:docMk/>
            <pc:sldMk cId="3693297435" sldId="380"/>
            <ac:cxnSpMk id="47" creationId="{3F90C985-7483-4F9D-8767-CB8D92B3DDC9}"/>
          </ac:cxnSpMkLst>
        </pc:cxnChg>
        <pc:cxnChg chg="add mod">
          <ac:chgData name="Foolen-Torgerson, Kirstin" userId="5b944d74-38ac-4e01-9094-681b3a12cae9" providerId="ADAL" clId="{663ECB5C-9373-4460-AEF2-11B6C4DEF605}" dt="2021-06-07T14:47:39.408" v="1870" actId="571"/>
          <ac:cxnSpMkLst>
            <pc:docMk/>
            <pc:sldMk cId="3693297435" sldId="380"/>
            <ac:cxnSpMk id="48" creationId="{E105AAF3-CFB6-4527-9F66-5C6DE667F52B}"/>
          </ac:cxnSpMkLst>
        </pc:cxnChg>
        <pc:cxnChg chg="add mod">
          <ac:chgData name="Foolen-Torgerson, Kirstin" userId="5b944d74-38ac-4e01-9094-681b3a12cae9" providerId="ADAL" clId="{663ECB5C-9373-4460-AEF2-11B6C4DEF605}" dt="2021-06-07T14:47:39.408" v="1870" actId="571"/>
          <ac:cxnSpMkLst>
            <pc:docMk/>
            <pc:sldMk cId="3693297435" sldId="380"/>
            <ac:cxnSpMk id="49" creationId="{280A41FE-45B5-41C6-8A2A-19EFE147C25C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7T08:48:52.097" v="657" actId="478"/>
          <ac:cxnSpMkLst>
            <pc:docMk/>
            <pc:sldMk cId="3693297435" sldId="380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7T08:48:52.097" v="657" actId="478"/>
          <ac:cxnSpMkLst>
            <pc:docMk/>
            <pc:sldMk cId="3693297435" sldId="380"/>
            <ac:cxnSpMk id="86" creationId="{3600E863-3739-4CA2-B349-0175CB0A7425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87" creationId="{B1A8BA39-AFCD-45ED-9C59-B374C3B7CD67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19:27.351" v="2001" actId="207"/>
        <pc:sldMkLst>
          <pc:docMk/>
          <pc:sldMk cId="210523703" sldId="381"/>
        </pc:sldMkLst>
        <pc:spChg chg="add mod">
          <ac:chgData name="Foolen-Torgerson, Kirstin" userId="5b944d74-38ac-4e01-9094-681b3a12cae9" providerId="ADAL" clId="{663ECB5C-9373-4460-AEF2-11B6C4DEF605}" dt="2021-06-07T14:18:29.088" v="1716" actId="20577"/>
          <ac:spMkLst>
            <pc:docMk/>
            <pc:sldMk cId="210523703" sldId="381"/>
            <ac:spMk id="2" creationId="{156247EC-180C-4306-8F5A-E91DE64B85FD}"/>
          </ac:spMkLst>
        </pc:spChg>
        <pc:spChg chg="del">
          <ac:chgData name="Foolen-Torgerson, Kirstin" userId="5b944d74-38ac-4e01-9094-681b3a12cae9" providerId="ADAL" clId="{663ECB5C-9373-4460-AEF2-11B6C4DEF605}" dt="2021-06-07T14:49:09.178" v="1915" actId="478"/>
          <ac:spMkLst>
            <pc:docMk/>
            <pc:sldMk cId="210523703" sldId="381"/>
            <ac:spMk id="31" creationId="{9176A30B-CDC7-45D0-B71B-BE45A6E75B7D}"/>
          </ac:spMkLst>
        </pc:spChg>
        <pc:spChg chg="add">
          <ac:chgData name="Foolen-Torgerson, Kirstin" userId="5b944d74-38ac-4e01-9094-681b3a12cae9" providerId="ADAL" clId="{663ECB5C-9373-4460-AEF2-11B6C4DEF605}" dt="2021-06-07T14:48:52.783" v="1909"/>
          <ac:spMkLst>
            <pc:docMk/>
            <pc:sldMk cId="210523703" sldId="381"/>
            <ac:spMk id="37" creationId="{8BD38570-5283-4491-9163-16C84CC04F08}"/>
          </ac:spMkLst>
        </pc:spChg>
        <pc:spChg chg="del">
          <ac:chgData name="Foolen-Torgerson, Kirstin" userId="5b944d74-38ac-4e01-9094-681b3a12cae9" providerId="ADAL" clId="{663ECB5C-9373-4460-AEF2-11B6C4DEF605}" dt="2021-06-07T08:50:11.575" v="671" actId="478"/>
          <ac:spMkLst>
            <pc:docMk/>
            <pc:sldMk cId="210523703" sldId="381"/>
            <ac:spMk id="53" creationId="{9CDEBA10-1ECB-4DC6-A334-D00AC87AFD66}"/>
          </ac:spMkLst>
        </pc:spChg>
        <pc:spChg chg="del">
          <ac:chgData name="Foolen-Torgerson, Kirstin" userId="5b944d74-38ac-4e01-9094-681b3a12cae9" providerId="ADAL" clId="{663ECB5C-9373-4460-AEF2-11B6C4DEF605}" dt="2021-06-07T08:49:34.613" v="664" actId="478"/>
          <ac:spMkLst>
            <pc:docMk/>
            <pc:sldMk cId="210523703" sldId="381"/>
            <ac:spMk id="80" creationId="{B24C3890-085B-435D-8D3B-B81393F9C8E9}"/>
          </ac:spMkLst>
        </pc:spChg>
        <pc:graphicFrameChg chg="add mod modGraphic">
          <ac:chgData name="Foolen-Torgerson, Kirstin" userId="5b944d74-38ac-4e01-9094-681b3a12cae9" providerId="ADAL" clId="{663ECB5C-9373-4460-AEF2-11B6C4DEF605}" dt="2021-06-07T14:34:39.921" v="1800" actId="207"/>
          <ac:graphicFrameMkLst>
            <pc:docMk/>
            <pc:sldMk cId="210523703" sldId="381"/>
            <ac:graphicFrameMk id="3" creationId="{5873AB3B-4B0D-4B97-B271-BB5B45833D7B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19:27.351" v="2001" actId="207"/>
          <ac:graphicFrameMkLst>
            <pc:docMk/>
            <pc:sldMk cId="210523703" sldId="381"/>
            <ac:graphicFrameMk id="4" creationId="{F2BADA41-16AD-4BDF-9466-10DD8CFA582E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19:55.096" v="1737" actId="478"/>
          <ac:graphicFrameMkLst>
            <pc:docMk/>
            <pc:sldMk cId="210523703" sldId="381"/>
            <ac:graphicFrameMk id="37" creationId="{6CC1065D-514F-4524-98A8-7E7E24A19C8A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19:10.488" v="1721" actId="478"/>
          <ac:graphicFrameMkLst>
            <pc:docMk/>
            <pc:sldMk cId="210523703" sldId="381"/>
            <ac:graphicFrameMk id="41" creationId="{A8CF785C-084E-483F-B322-9C6532D413A9}"/>
          </ac:graphicFrameMkLst>
        </pc:graphicFrameChg>
        <pc:graphicFrameChg chg="add del mod ord modGraphic">
          <ac:chgData name="Foolen-Torgerson, Kirstin" userId="5b944d74-38ac-4e01-9094-681b3a12cae9" providerId="ADAL" clId="{663ECB5C-9373-4460-AEF2-11B6C4DEF605}" dt="2021-06-07T14:20:04.560" v="1739" actId="478"/>
          <ac:graphicFrameMkLst>
            <pc:docMk/>
            <pc:sldMk cId="210523703" sldId="381"/>
            <ac:graphicFrameMk id="42" creationId="{625477C6-C67A-4DB3-9ECD-B4B9C33DC3B1}"/>
          </ac:graphicFrameMkLst>
        </pc:graphicFrameChg>
        <pc:graphicFrameChg chg="add del modGraphic">
          <ac:chgData name="Foolen-Torgerson, Kirstin" userId="5b944d74-38ac-4e01-9094-681b3a12cae9" providerId="ADAL" clId="{663ECB5C-9373-4460-AEF2-11B6C4DEF605}" dt="2021-06-07T14:27:06.313" v="1784" actId="478"/>
          <ac:graphicFrameMkLst>
            <pc:docMk/>
            <pc:sldMk cId="210523703" sldId="381"/>
            <ac:graphicFrameMk id="43" creationId="{73535EBF-6363-4A44-BD89-8AF24DA1C03A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4:49:18.952" v="1918" actId="14100"/>
          <ac:cxnSpMkLst>
            <pc:docMk/>
            <pc:sldMk cId="210523703" sldId="381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4:49:17.058" v="1917" actId="14100"/>
          <ac:cxnSpMkLst>
            <pc:docMk/>
            <pc:sldMk cId="210523703" sldId="381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7T08:50:11.575" v="671" actId="478"/>
          <ac:cxnSpMkLst>
            <pc:docMk/>
            <pc:sldMk cId="210523703" sldId="381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7T08:49:34.613" v="664" actId="478"/>
          <ac:cxnSpMkLst>
            <pc:docMk/>
            <pc:sldMk cId="210523703" sldId="381"/>
            <ac:cxnSpMk id="46" creationId="{2542CE74-2325-4A74-B0F6-D646D7CA0F05}"/>
          </ac:cxnSpMkLst>
        </pc:cxnChg>
        <pc:cxnChg chg="del mod">
          <ac:chgData name="Foolen-Torgerson, Kirstin" userId="5b944d74-38ac-4e01-9094-681b3a12cae9" providerId="ADAL" clId="{663ECB5C-9373-4460-AEF2-11B6C4DEF605}" dt="2021-06-07T08:49:34.613" v="664" actId="478"/>
          <ac:cxnSpMkLst>
            <pc:docMk/>
            <pc:sldMk cId="210523703" sldId="381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7T08:49:37.695" v="665" actId="478"/>
          <ac:cxnSpMkLst>
            <pc:docMk/>
            <pc:sldMk cId="210523703" sldId="381"/>
            <ac:cxnSpMk id="87" creationId="{B1A8BA39-AFCD-45ED-9C59-B374C3B7CD67}"/>
          </ac:cxnSpMkLst>
        </pc:cxnChg>
      </pc:sldChg>
      <pc:sldChg chg="addSp delSp modSp add ord">
        <pc:chgData name="Foolen-Torgerson, Kirstin" userId="5b944d74-38ac-4e01-9094-681b3a12cae9" providerId="ADAL" clId="{663ECB5C-9373-4460-AEF2-11B6C4DEF605}" dt="2021-06-07T15:23:36.657" v="2091" actId="478"/>
        <pc:sldMkLst>
          <pc:docMk/>
          <pc:sldMk cId="3392305322" sldId="382"/>
        </pc:sldMkLst>
        <pc:spChg chg="add mod">
          <ac:chgData name="Foolen-Torgerson, Kirstin" userId="5b944d74-38ac-4e01-9094-681b3a12cae9" providerId="ADAL" clId="{663ECB5C-9373-4460-AEF2-11B6C4DEF605}" dt="2021-06-07T15:23:09.391" v="2088" actId="20577"/>
          <ac:spMkLst>
            <pc:docMk/>
            <pc:sldMk cId="3392305322" sldId="382"/>
            <ac:spMk id="2" creationId="{31B2F3DA-4EBC-4AF6-B515-A94C3EF903DF}"/>
          </ac:spMkLst>
        </pc:spChg>
        <pc:spChg chg="mod">
          <ac:chgData name="Foolen-Torgerson, Kirstin" userId="5b944d74-38ac-4e01-9094-681b3a12cae9" providerId="ADAL" clId="{663ECB5C-9373-4460-AEF2-11B6C4DEF605}" dt="2021-06-07T08:51:26.103" v="684" actId="1038"/>
          <ac:spMkLst>
            <pc:docMk/>
            <pc:sldMk cId="3392305322" sldId="382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7T08:50:37.768" v="676" actId="478"/>
          <ac:spMkLst>
            <pc:docMk/>
            <pc:sldMk cId="3392305322" sldId="382"/>
            <ac:spMk id="31" creationId="{9176A30B-CDC7-45D0-B71B-BE45A6E75B7D}"/>
          </ac:spMkLst>
        </pc:spChg>
        <pc:spChg chg="add del mod">
          <ac:chgData name="Foolen-Torgerson, Kirstin" userId="5b944d74-38ac-4e01-9094-681b3a12cae9" providerId="ADAL" clId="{663ECB5C-9373-4460-AEF2-11B6C4DEF605}" dt="2021-06-07T15:22:53.508" v="2076" actId="478"/>
          <ac:spMkLst>
            <pc:docMk/>
            <pc:sldMk cId="3392305322" sldId="382"/>
            <ac:spMk id="33" creationId="{7C8D77CE-0024-44EF-B61D-BCCF3E8C61D9}"/>
          </ac:spMkLst>
        </pc:spChg>
        <pc:spChg chg="add del mod">
          <ac:chgData name="Foolen-Torgerson, Kirstin" userId="5b944d74-38ac-4e01-9094-681b3a12cae9" providerId="ADAL" clId="{663ECB5C-9373-4460-AEF2-11B6C4DEF605}" dt="2021-06-07T15:22:40.705" v="2072"/>
          <ac:spMkLst>
            <pc:docMk/>
            <pc:sldMk cId="3392305322" sldId="382"/>
            <ac:spMk id="37" creationId="{AE899D25-11C0-4DBF-8CE2-8283269857D8}"/>
          </ac:spMkLst>
        </pc:spChg>
        <pc:spChg chg="del">
          <ac:chgData name="Foolen-Torgerson, Kirstin" userId="5b944d74-38ac-4e01-9094-681b3a12cae9" providerId="ADAL" clId="{663ECB5C-9373-4460-AEF2-11B6C4DEF605}" dt="2021-06-07T08:50:37.768" v="676" actId="478"/>
          <ac:spMkLst>
            <pc:docMk/>
            <pc:sldMk cId="3392305322" sldId="382"/>
            <ac:spMk id="38" creationId="{391CD403-9E5D-4FB9-B758-4B37BDC790EB}"/>
          </ac:spMkLst>
        </pc:spChg>
        <pc:spChg chg="add">
          <ac:chgData name="Foolen-Torgerson, Kirstin" userId="5b944d74-38ac-4e01-9094-681b3a12cae9" providerId="ADAL" clId="{663ECB5C-9373-4460-AEF2-11B6C4DEF605}" dt="2021-06-07T15:22:53.991" v="2077"/>
          <ac:spMkLst>
            <pc:docMk/>
            <pc:sldMk cId="3392305322" sldId="382"/>
            <ac:spMk id="38" creationId="{F7E7D00A-3365-46E6-B769-AC0997C8AA07}"/>
          </ac:spMkLst>
        </pc:spChg>
        <pc:spChg chg="del">
          <ac:chgData name="Foolen-Torgerson, Kirstin" userId="5b944d74-38ac-4e01-9094-681b3a12cae9" providerId="ADAL" clId="{663ECB5C-9373-4460-AEF2-11B6C4DEF605}" dt="2021-06-07T08:50:40.321" v="677" actId="478"/>
          <ac:spMkLst>
            <pc:docMk/>
            <pc:sldMk cId="3392305322" sldId="382"/>
            <ac:spMk id="53" creationId="{9CDEBA10-1ECB-4DC6-A334-D00AC87AFD66}"/>
          </ac:spMkLst>
        </pc:spChg>
        <pc:graphicFrameChg chg="add del">
          <ac:chgData name="Foolen-Torgerson, Kirstin" userId="5b944d74-38ac-4e01-9094-681b3a12cae9" providerId="ADAL" clId="{663ECB5C-9373-4460-AEF2-11B6C4DEF605}" dt="2021-06-07T14:06:44.168" v="1531" actId="478"/>
          <ac:graphicFrameMkLst>
            <pc:docMk/>
            <pc:sldMk cId="3392305322" sldId="382"/>
            <ac:graphicFrameMk id="3" creationId="{603FEF49-26B5-4E60-9FAF-91892B3C6D28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14:07:04.047" v="1545" actId="478"/>
          <ac:graphicFrameMkLst>
            <pc:docMk/>
            <pc:sldMk cId="3392305322" sldId="382"/>
            <ac:graphicFrameMk id="4" creationId="{3CE6D853-6431-445B-97CD-C397FD89C075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14:42:30.085" v="1836" actId="478"/>
          <ac:graphicFrameMkLst>
            <pc:docMk/>
            <pc:sldMk cId="3392305322" sldId="382"/>
            <ac:graphicFrameMk id="6" creationId="{A1ABA2CA-2329-4433-853F-1615F20AF897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31.933" v="2090" actId="1076"/>
          <ac:graphicFrameMkLst>
            <pc:docMk/>
            <pc:sldMk cId="3392305322" sldId="382"/>
            <ac:graphicFrameMk id="31" creationId="{6766AD47-B9BD-4548-AC34-574DABDB15AC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31.933" v="2090" actId="1076"/>
          <ac:graphicFrameMkLst>
            <pc:docMk/>
            <pc:sldMk cId="3392305322" sldId="382"/>
            <ac:graphicFrameMk id="32" creationId="{31491228-DB6E-4761-AEFD-B9832B5049D6}"/>
          </ac:graphicFrameMkLst>
        </pc:graphicFrameChg>
        <pc:graphicFrameChg chg="add del mod">
          <ac:chgData name="Foolen-Torgerson, Kirstin" userId="5b944d74-38ac-4e01-9094-681b3a12cae9" providerId="ADAL" clId="{663ECB5C-9373-4460-AEF2-11B6C4DEF605}" dt="2021-06-07T14:10:53.213" v="1566" actId="478"/>
          <ac:graphicFrameMkLst>
            <pc:docMk/>
            <pc:sldMk cId="3392305322" sldId="382"/>
            <ac:graphicFrameMk id="32" creationId="{BD267593-071D-476E-9A4C-0D8B3B839EA0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5:23:36.657" v="2091" actId="478"/>
          <ac:graphicFrameMkLst>
            <pc:docMk/>
            <pc:sldMk cId="3392305322" sldId="382"/>
            <ac:graphicFrameMk id="39" creationId="{F26B0657-9FB5-4C58-BD13-82DF72DB1BEE}"/>
          </ac:graphicFrameMkLst>
        </pc:graphicFrameChg>
        <pc:cxnChg chg="mod">
          <ac:chgData name="Foolen-Torgerson, Kirstin" userId="5b944d74-38ac-4e01-9094-681b3a12cae9" providerId="ADAL" clId="{663ECB5C-9373-4460-AEF2-11B6C4DEF605}" dt="2021-06-07T08:51:26.103" v="684" actId="1038"/>
          <ac:cxnSpMkLst>
            <pc:docMk/>
            <pc:sldMk cId="3392305322" sldId="382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663ECB5C-9373-4460-AEF2-11B6C4DEF605}" dt="2021-06-07T08:50:37.768" v="676" actId="478"/>
          <ac:cxnSpMkLst>
            <pc:docMk/>
            <pc:sldMk cId="3392305322" sldId="382"/>
            <ac:cxnSpMk id="33" creationId="{A9BD9EBA-4827-4EB6-8F61-795B93F90D52}"/>
          </ac:cxnSpMkLst>
        </pc:cxnChg>
        <pc:cxnChg chg="del mod">
          <ac:chgData name="Foolen-Torgerson, Kirstin" userId="5b944d74-38ac-4e01-9094-681b3a12cae9" providerId="ADAL" clId="{663ECB5C-9373-4460-AEF2-11B6C4DEF605}" dt="2021-06-07T08:50:37.768" v="676" actId="478"/>
          <ac:cxnSpMkLst>
            <pc:docMk/>
            <pc:sldMk cId="3392305322" sldId="382"/>
            <ac:cxnSpMk id="39" creationId="{6D7E1230-B48D-4D76-A5C7-EB9CD9F85402}"/>
          </ac:cxnSpMkLst>
        </pc:cxnChg>
        <pc:cxnChg chg="del mod">
          <ac:chgData name="Foolen-Torgerson, Kirstin" userId="5b944d74-38ac-4e01-9094-681b3a12cae9" providerId="ADAL" clId="{663ECB5C-9373-4460-AEF2-11B6C4DEF605}" dt="2021-06-07T08:50:37.768" v="676" actId="478"/>
          <ac:cxnSpMkLst>
            <pc:docMk/>
            <pc:sldMk cId="3392305322" sldId="382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7T08:50:40.321" v="677" actId="478"/>
          <ac:cxnSpMkLst>
            <pc:docMk/>
            <pc:sldMk cId="3392305322" sldId="382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7T08:51:28.119" v="685" actId="478"/>
          <ac:cxnSpMkLst>
            <pc:docMk/>
            <pc:sldMk cId="3392305322" sldId="382"/>
            <ac:cxnSpMk id="50" creationId="{E115AE98-D769-42F8-B6EE-2FA9DC8D67D6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16:00.923" v="1981" actId="1076"/>
        <pc:sldMkLst>
          <pc:docMk/>
          <pc:sldMk cId="2019695800" sldId="383"/>
        </pc:sldMkLst>
        <pc:spChg chg="del">
          <ac:chgData name="Foolen-Torgerson, Kirstin" userId="5b944d74-38ac-4e01-9094-681b3a12cae9" providerId="ADAL" clId="{663ECB5C-9373-4460-AEF2-11B6C4DEF605}" dt="2021-06-07T14:49:00.775" v="1912" actId="478"/>
          <ac:spMkLst>
            <pc:docMk/>
            <pc:sldMk cId="2019695800" sldId="383"/>
            <ac:spMk id="31" creationId="{9176A30B-CDC7-45D0-B71B-BE45A6E75B7D}"/>
          </ac:spMkLst>
        </pc:spChg>
        <pc:spChg chg="add">
          <ac:chgData name="Foolen-Torgerson, Kirstin" userId="5b944d74-38ac-4e01-9094-681b3a12cae9" providerId="ADAL" clId="{663ECB5C-9373-4460-AEF2-11B6C4DEF605}" dt="2021-06-07T14:48:54.621" v="1910"/>
          <ac:spMkLst>
            <pc:docMk/>
            <pc:sldMk cId="2019695800" sldId="383"/>
            <ac:spMk id="42" creationId="{4CF83EB4-F6CC-45BA-B751-5FD0123FF9DC}"/>
          </ac:spMkLst>
        </pc:spChg>
        <pc:graphicFrameChg chg="add mod modGraphic">
          <ac:chgData name="Foolen-Torgerson, Kirstin" userId="5b944d74-38ac-4e01-9094-681b3a12cae9" providerId="ADAL" clId="{663ECB5C-9373-4460-AEF2-11B6C4DEF605}" dt="2021-06-07T15:16:00.923" v="1981" actId="1076"/>
          <ac:graphicFrameMkLst>
            <pc:docMk/>
            <pc:sldMk cId="2019695800" sldId="383"/>
            <ac:graphicFrameMk id="37" creationId="{3FB11F0E-2A54-4CAA-B72D-D24814A6D1D5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16:00.923" v="1981" actId="1076"/>
          <ac:graphicFrameMkLst>
            <pc:docMk/>
            <pc:sldMk cId="2019695800" sldId="383"/>
            <ac:graphicFrameMk id="41" creationId="{E57EF7C1-7411-47C6-8A15-BAA73F1244D1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4:49:03.715" v="1913" actId="14100"/>
          <ac:cxnSpMkLst>
            <pc:docMk/>
            <pc:sldMk cId="2019695800" sldId="383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4:48:58.360" v="1911" actId="14100"/>
          <ac:cxnSpMkLst>
            <pc:docMk/>
            <pc:sldMk cId="2019695800" sldId="383"/>
            <ac:cxnSpMk id="40" creationId="{C4F74C40-32DA-472D-AD4D-94375578872E}"/>
          </ac:cxnSpMkLst>
        </pc:cxnChg>
        <pc:cxnChg chg="mod">
          <ac:chgData name="Foolen-Torgerson, Kirstin" userId="5b944d74-38ac-4e01-9094-681b3a12cae9" providerId="ADAL" clId="{663ECB5C-9373-4460-AEF2-11B6C4DEF605}" dt="2021-06-07T14:49:05.549" v="1914" actId="14100"/>
          <ac:cxnSpMkLst>
            <pc:docMk/>
            <pc:sldMk cId="2019695800" sldId="383"/>
            <ac:cxnSpMk id="45" creationId="{B1B26A84-351E-44B4-82A4-33248E944E45}"/>
          </ac:cxnSpMkLst>
        </pc:cxnChg>
      </pc:sldChg>
      <pc:sldChg chg="addSp delSp modSp add ord">
        <pc:chgData name="Foolen-Torgerson, Kirstin" userId="5b944d74-38ac-4e01-9094-681b3a12cae9" providerId="ADAL" clId="{663ECB5C-9373-4460-AEF2-11B6C4DEF605}" dt="2021-06-07T08:56:17.726" v="851" actId="20577"/>
        <pc:sldMkLst>
          <pc:docMk/>
          <pc:sldMk cId="855603164" sldId="384"/>
        </pc:sldMkLst>
        <pc:spChg chg="add mod">
          <ac:chgData name="Foolen-Torgerson, Kirstin" userId="5b944d74-38ac-4e01-9094-681b3a12cae9" providerId="ADAL" clId="{663ECB5C-9373-4460-AEF2-11B6C4DEF605}" dt="2021-06-07T08:56:17.726" v="851" actId="20577"/>
          <ac:spMkLst>
            <pc:docMk/>
            <pc:sldMk cId="855603164" sldId="384"/>
            <ac:spMk id="2" creationId="{BD9A14E3-407D-41D4-AEB0-BB3D413864CD}"/>
          </ac:spMkLst>
        </pc:spChg>
        <pc:spChg chg="del">
          <ac:chgData name="Foolen-Torgerson, Kirstin" userId="5b944d74-38ac-4e01-9094-681b3a12cae9" providerId="ADAL" clId="{663ECB5C-9373-4460-AEF2-11B6C4DEF605}" dt="2021-06-07T08:51:49.921" v="688" actId="478"/>
          <ac:spMkLst>
            <pc:docMk/>
            <pc:sldMk cId="855603164" sldId="384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7T08:51:49.921" v="688" actId="478"/>
          <ac:spMkLst>
            <pc:docMk/>
            <pc:sldMk cId="855603164" sldId="384"/>
            <ac:spMk id="34" creationId="{DBDF493B-940D-49B7-A3B7-69BF22ABC1F1}"/>
          </ac:spMkLst>
        </pc:spChg>
        <pc:spChg chg="del">
          <ac:chgData name="Foolen-Torgerson, Kirstin" userId="5b944d74-38ac-4e01-9094-681b3a12cae9" providerId="ADAL" clId="{663ECB5C-9373-4460-AEF2-11B6C4DEF605}" dt="2021-06-07T08:51:49.921" v="688" actId="478"/>
          <ac:spMkLst>
            <pc:docMk/>
            <pc:sldMk cId="855603164" sldId="384"/>
            <ac:spMk id="35" creationId="{D3C3B807-FE03-41A9-91DD-59A0C56F349F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3" creationId="{EDB9D4B4-0768-42F4-A6F0-8C69FBF626B1}"/>
          </ac:spMkLst>
        </pc:spChg>
        <pc:cxnChg chg="del mod">
          <ac:chgData name="Foolen-Torgerson, Kirstin" userId="5b944d74-38ac-4e01-9094-681b3a12cae9" providerId="ADAL" clId="{663ECB5C-9373-4460-AEF2-11B6C4DEF605}" dt="2021-06-07T08:51:49.921" v="688" actId="478"/>
          <ac:cxnSpMkLst>
            <pc:docMk/>
            <pc:sldMk cId="855603164" sldId="384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663ECB5C-9373-4460-AEF2-11B6C4DEF605}" dt="2021-06-07T08:51:49.921" v="688" actId="478"/>
          <ac:cxnSpMkLst>
            <pc:docMk/>
            <pc:sldMk cId="855603164" sldId="384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663ECB5C-9373-4460-AEF2-11B6C4DEF605}" dt="2021-06-07T08:51:49.921" v="688" actId="478"/>
          <ac:cxnSpMkLst>
            <pc:docMk/>
            <pc:sldMk cId="855603164" sldId="384"/>
            <ac:cxnSpMk id="50" creationId="{E115AE98-D769-42F8-B6EE-2FA9DC8D67D6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8" creationId="{17C5EE7D-DCA7-4293-8B5D-AF20FC904228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23:51.444" v="2094" actId="478"/>
        <pc:sldMkLst>
          <pc:docMk/>
          <pc:sldMk cId="329119464" sldId="385"/>
        </pc:sldMkLst>
        <pc:spChg chg="add mod">
          <ac:chgData name="Foolen-Torgerson, Kirstin" userId="5b944d74-38ac-4e01-9094-681b3a12cae9" providerId="ADAL" clId="{663ECB5C-9373-4460-AEF2-11B6C4DEF605}" dt="2021-06-07T15:23:05.702" v="2084" actId="20577"/>
          <ac:spMkLst>
            <pc:docMk/>
            <pc:sldMk cId="329119464" sldId="385"/>
            <ac:spMk id="2" creationId="{7A51F95B-F5CB-4825-B276-09CA0AD64221}"/>
          </ac:spMkLst>
        </pc:spChg>
        <pc:spChg chg="add mod">
          <ac:chgData name="Foolen-Torgerson, Kirstin" userId="5b944d74-38ac-4e01-9094-681b3a12cae9" providerId="ADAL" clId="{663ECB5C-9373-4460-AEF2-11B6C4DEF605}" dt="2021-06-07T15:23:00.263" v="2080" actId="1035"/>
          <ac:spMkLst>
            <pc:docMk/>
            <pc:sldMk cId="329119464" sldId="385"/>
            <ac:spMk id="37" creationId="{097DF041-428F-4340-AB99-F6C426112E45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44:36.418" v="1845" actId="478"/>
          <ac:graphicFrameMkLst>
            <pc:docMk/>
            <pc:sldMk cId="329119464" sldId="385"/>
            <ac:graphicFrameMk id="31" creationId="{992F355A-33E5-4A54-9C34-660A8B688617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47.020" v="2093" actId="1076"/>
          <ac:graphicFrameMkLst>
            <pc:docMk/>
            <pc:sldMk cId="329119464" sldId="385"/>
            <ac:graphicFrameMk id="32" creationId="{B54538AD-350A-4AB0-A266-1EEF365433F2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47.020" v="2093" actId="1076"/>
          <ac:graphicFrameMkLst>
            <pc:docMk/>
            <pc:sldMk cId="329119464" sldId="385"/>
            <ac:graphicFrameMk id="33" creationId="{E13D5C6C-7252-4A9F-8E71-BD8B88BD3BD5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5:23:51.444" v="2094" actId="478"/>
          <ac:graphicFrameMkLst>
            <pc:docMk/>
            <pc:sldMk cId="329119464" sldId="385"/>
            <ac:graphicFrameMk id="38" creationId="{A213E77F-447B-4DE6-B726-FAF15E5A5D85}"/>
          </ac:graphicFrameMkLst>
        </pc:graphicFrameChg>
      </pc:sldChg>
      <pc:sldChg chg="delSp add del">
        <pc:chgData name="Foolen-Torgerson, Kirstin" userId="5b944d74-38ac-4e01-9094-681b3a12cae9" providerId="ADAL" clId="{663ECB5C-9373-4460-AEF2-11B6C4DEF605}" dt="2021-06-07T16:06:52.605" v="2476" actId="2696"/>
        <pc:sldMkLst>
          <pc:docMk/>
          <pc:sldMk cId="3024072051" sldId="386"/>
        </pc:sldMkLst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3" creationId="{EDB9D4B4-0768-42F4-A6F0-8C69FBF626B1}"/>
          </ac:spMkLst>
        </pc:sp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8" creationId="{17C5EE7D-DCA7-4293-8B5D-AF20FC904228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6:05:26.366" v="2469" actId="207"/>
        <pc:sldMkLst>
          <pc:docMk/>
          <pc:sldMk cId="2971917239" sldId="387"/>
        </pc:sldMkLst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41" creationId="{97279DE9-EA49-401B-BF35-9D0E112B30B5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49" creationId="{D4E4DD6F-A748-40E0-84DB-23F99228BB10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53" creationId="{9CDEBA10-1ECB-4DC6-A334-D00AC87AFD66}"/>
          </ac:spMkLst>
        </pc:spChg>
        <pc:spChg chg="del mod">
          <ac:chgData name="Foolen-Torgerson, Kirstin" userId="5b944d74-38ac-4e01-9094-681b3a12cae9" providerId="ADAL" clId="{663ECB5C-9373-4460-AEF2-11B6C4DEF605}" dt="2021-06-07T15:58:26.089" v="2424" actId="478"/>
          <ac:spMkLst>
            <pc:docMk/>
            <pc:sldMk cId="2971917239" sldId="387"/>
            <ac:spMk id="58" creationId="{69B3561A-B137-416A-87F4-412215C9412D}"/>
          </ac:spMkLst>
        </pc:spChg>
        <pc:spChg chg="del mod">
          <ac:chgData name="Foolen-Torgerson, Kirstin" userId="5b944d74-38ac-4e01-9094-681b3a12cae9" providerId="ADAL" clId="{663ECB5C-9373-4460-AEF2-11B6C4DEF605}" dt="2021-06-07T15:58:26.089" v="2424" actId="478"/>
          <ac:spMkLst>
            <pc:docMk/>
            <pc:sldMk cId="2971917239" sldId="387"/>
            <ac:spMk id="62" creationId="{7677C0A7-EA75-449D-8302-351D4E4532C0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0" creationId="{B24C3890-085B-435D-8D3B-B81393F9C8E9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1" creationId="{C48FB052-8E6F-4C30-860D-3424471D383C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108" creationId="{31D39DFA-81B7-489E-9DC5-78D8560A9B8C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49" creationId="{624D13D0-0C8A-4544-B02C-22999C1CA2E5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0" creationId="{C437AB5D-7B5F-4BF9-98B8-75F3C4A49D04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1" creationId="{0FBFECA7-40C5-4F62-8A3E-6B157E1F206D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2" creationId="{743E3598-3257-4CE1-AFB7-B533133B9F34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3" creationId="{EDB9D4B4-0768-42F4-A6F0-8C69FBF626B1}"/>
          </ac:spMkLst>
        </pc:spChg>
        <pc:graphicFrameChg chg="add mod modGraphic">
          <ac:chgData name="Foolen-Torgerson, Kirstin" userId="5b944d74-38ac-4e01-9094-681b3a12cae9" providerId="ADAL" clId="{663ECB5C-9373-4460-AEF2-11B6C4DEF605}" dt="2021-06-07T16:05:26.366" v="2469" actId="207"/>
          <ac:graphicFrameMkLst>
            <pc:docMk/>
            <pc:sldMk cId="2971917239" sldId="387"/>
            <ac:graphicFrameMk id="56" creationId="{6FB799CE-CD0A-458C-A945-5E424EDFC565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6:05:02.882" v="2468" actId="207"/>
          <ac:graphicFrameMkLst>
            <pc:docMk/>
            <pc:sldMk cId="2971917239" sldId="387"/>
            <ac:graphicFrameMk id="57" creationId="{8FE7D575-4076-4B2F-B16F-C69BC552B90F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40" creationId="{C4F74C40-32DA-472D-AD4D-94375578872E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45" creationId="{B1B26A84-351E-44B4-82A4-33248E944E45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0" creationId="{E115AE98-D769-42F8-B6EE-2FA9DC8D67D6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1" creationId="{38BA09C4-EFA7-4921-A28B-E9506AACC27D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4" creationId="{04719736-8A08-4F35-A2C0-24DE95DD2A88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5" creationId="{68455D1F-FD2A-40E0-B0BE-DF98F5FCDAA2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7T15:58:26.089" v="2424" actId="478"/>
          <ac:cxnSpMkLst>
            <pc:docMk/>
            <pc:sldMk cId="2971917239" sldId="387"/>
            <ac:cxnSpMk id="61" creationId="{6D6CCFC3-D510-4678-BB42-B465440B412F}"/>
          </ac:cxnSpMkLst>
        </pc:cxnChg>
        <pc:cxnChg chg="del mod">
          <ac:chgData name="Foolen-Torgerson, Kirstin" userId="5b944d74-38ac-4e01-9094-681b3a12cae9" providerId="ADAL" clId="{663ECB5C-9373-4460-AEF2-11B6C4DEF605}" dt="2021-06-07T15:58:28.239" v="2425" actId="478"/>
          <ac:cxnSpMkLst>
            <pc:docMk/>
            <pc:sldMk cId="2971917239" sldId="387"/>
            <ac:cxnSpMk id="63" creationId="{11992620-DB1F-4708-B923-89566BD75E99}"/>
          </ac:cxnSpMkLst>
        </pc:cxnChg>
        <pc:cxnChg chg="del mod">
          <ac:chgData name="Foolen-Torgerson, Kirstin" userId="5b944d74-38ac-4e01-9094-681b3a12cae9" providerId="ADAL" clId="{663ECB5C-9373-4460-AEF2-11B6C4DEF605}" dt="2021-06-07T15:58:26.089" v="2424" actId="478"/>
          <ac:cxnSpMkLst>
            <pc:docMk/>
            <pc:sldMk cId="2971917239" sldId="387"/>
            <ac:cxnSpMk id="65" creationId="{85C1B6C8-A8B9-4F1B-9CB5-129DD48BA96A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6" creationId="{3600E863-3739-4CA2-B349-0175CB0A7425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7" creationId="{B1A8BA39-AFCD-45ED-9C59-B374C3B7CD67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106" creationId="{EF6493B4-4852-4633-A376-9259E5FC4826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3" creationId="{D6A3B497-0D2D-4B51-963B-388C64CA5A30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4" creationId="{3DE38A07-56E3-466C-8D99-EC32A50DAD61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6" creationId="{A74FB192-11B1-460A-9BB4-B93C2242F5D3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7" creationId="{CDF9FAEB-16E2-4E2B-8346-FF2357C3E637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8" creationId="{17C5EE7D-DCA7-4293-8B5D-AF20FC904228}"/>
          </ac:cxnSpMkLst>
        </pc:cxnChg>
      </pc:sldChg>
      <pc:sldChg chg="add ord">
        <pc:chgData name="Foolen-Torgerson, Kirstin" userId="5b944d74-38ac-4e01-9094-681b3a12cae9" providerId="ADAL" clId="{663ECB5C-9373-4460-AEF2-11B6C4DEF605}" dt="2021-06-07T08:54:48.289" v="714"/>
        <pc:sldMkLst>
          <pc:docMk/>
          <pc:sldMk cId="266480022" sldId="388"/>
        </pc:sldMkLst>
      </pc:sldChg>
      <pc:sldChg chg="add del">
        <pc:chgData name="Foolen-Torgerson, Kirstin" userId="5b944d74-38ac-4e01-9094-681b3a12cae9" providerId="ADAL" clId="{663ECB5C-9373-4460-AEF2-11B6C4DEF605}" dt="2021-06-07T08:54:55.556" v="717" actId="2696"/>
        <pc:sldMkLst>
          <pc:docMk/>
          <pc:sldMk cId="4253542798" sldId="389"/>
        </pc:sldMkLst>
      </pc:sldChg>
      <pc:sldChg chg="modSp add">
        <pc:chgData name="Foolen-Torgerson, Kirstin" userId="5b944d74-38ac-4e01-9094-681b3a12cae9" providerId="ADAL" clId="{663ECB5C-9373-4460-AEF2-11B6C4DEF605}" dt="2021-06-07T08:55:21.493" v="771" actId="20577"/>
        <pc:sldMkLst>
          <pc:docMk/>
          <pc:sldMk cId="1543816175" sldId="390"/>
        </pc:sldMkLst>
        <pc:spChg chg="mod">
          <ac:chgData name="Foolen-Torgerson, Kirstin" userId="5b944d74-38ac-4e01-9094-681b3a12cae9" providerId="ADAL" clId="{663ECB5C-9373-4460-AEF2-11B6C4DEF605}" dt="2021-06-07T08:55:21.493" v="771" actId="20577"/>
          <ac:spMkLst>
            <pc:docMk/>
            <pc:sldMk cId="1543816175" sldId="390"/>
            <ac:spMk id="2" creationId="{225B3F78-5BCB-49F2-BBFF-6D1A625D3F58}"/>
          </ac:spMkLst>
        </pc:spChg>
      </pc:sldChg>
      <pc:sldChg chg="add del">
        <pc:chgData name="Foolen-Torgerson, Kirstin" userId="5b944d74-38ac-4e01-9094-681b3a12cae9" providerId="ADAL" clId="{663ECB5C-9373-4460-AEF2-11B6C4DEF605}" dt="2021-06-07T08:56:34.934" v="855" actId="2696"/>
        <pc:sldMkLst>
          <pc:docMk/>
          <pc:sldMk cId="1180217776" sldId="391"/>
        </pc:sldMkLst>
      </pc:sldChg>
      <pc:sldChg chg="add del">
        <pc:chgData name="Foolen-Torgerson, Kirstin" userId="5b944d74-38ac-4e01-9094-681b3a12cae9" providerId="ADAL" clId="{663ECB5C-9373-4460-AEF2-11B6C4DEF605}" dt="2021-06-07T08:56:28.875" v="853"/>
        <pc:sldMkLst>
          <pc:docMk/>
          <pc:sldMk cId="2112106880" sldId="391"/>
        </pc:sldMkLst>
      </pc:sldChg>
      <pc:sldChg chg="addSp delSp modSp add del">
        <pc:chgData name="Foolen-Torgerson, Kirstin" userId="5b944d74-38ac-4e01-9094-681b3a12cae9" providerId="ADAL" clId="{663ECB5C-9373-4460-AEF2-11B6C4DEF605}" dt="2021-06-07T09:03:16.861" v="1172" actId="2696"/>
        <pc:sldMkLst>
          <pc:docMk/>
          <pc:sldMk cId="2751158193" sldId="391"/>
        </pc:sldMkLst>
        <pc:spChg chg="mod">
          <ac:chgData name="Foolen-Torgerson, Kirstin" userId="5b944d74-38ac-4e01-9094-681b3a12cae9" providerId="ADAL" clId="{663ECB5C-9373-4460-AEF2-11B6C4DEF605}" dt="2021-06-07T09:02:08.324" v="1160" actId="20577"/>
          <ac:spMkLst>
            <pc:docMk/>
            <pc:sldMk cId="2751158193" sldId="391"/>
            <ac:spMk id="2" creationId="{BD9A14E3-407D-41D4-AEB0-BB3D413864CD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3" creationId="{04D2B085-450A-424B-BC34-2680E3B9E818}"/>
          </ac:spMkLst>
        </pc:spChg>
        <pc:spChg chg="mod">
          <ac:chgData name="Foolen-Torgerson, Kirstin" userId="5b944d74-38ac-4e01-9094-681b3a12cae9" providerId="ADAL" clId="{663ECB5C-9373-4460-AEF2-11B6C4DEF605}" dt="2021-06-07T09:02:37.259" v="1168" actId="2085"/>
          <ac:spMkLst>
            <pc:docMk/>
            <pc:sldMk cId="2751158193" sldId="391"/>
            <ac:spMk id="10" creationId="{1E22CF76-8E16-44E4-94E0-CC03F34AB9BC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5" creationId="{73661F70-2CC4-4199-BC42-07F5D48A8CA7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6" creationId="{7A552AE2-F1A4-4682-B5F8-78288032E7EE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7" creationId="{32F518D5-85F7-4CD5-A21B-296DAC06A32E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8" creationId="{A7F02823-DE85-4CEC-89A1-B698B1265B40}"/>
          </ac:spMkLst>
        </pc:spChg>
        <pc:spChg chg="add del mo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20" creationId="{94A4B302-956C-45CD-9270-31E7DF34B04D}"/>
          </ac:spMkLst>
        </pc:spChg>
        <pc:spChg chg="mod">
          <ac:chgData name="Foolen-Torgerson, Kirstin" userId="5b944d74-38ac-4e01-9094-681b3a12cae9" providerId="ADAL" clId="{663ECB5C-9373-4460-AEF2-11B6C4DEF605}" dt="2021-06-07T09:01:39.765" v="1153" actId="692"/>
          <ac:spMkLst>
            <pc:docMk/>
            <pc:sldMk cId="2751158193" sldId="391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02:37.259" v="1168" actId="2085"/>
          <ac:spMkLst>
            <pc:docMk/>
            <pc:sldMk cId="2751158193" sldId="391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02:37.259" v="1168" actId="2085"/>
          <ac:spMkLst>
            <pc:docMk/>
            <pc:sldMk cId="2751158193" sldId="391"/>
            <ac:spMk id="84" creationId="{499930EB-C32A-4AC0-8FF4-F0EB0433098D}"/>
          </ac:spMkLst>
        </pc:spChg>
        <pc:spChg chg="del mod">
          <ac:chgData name="Foolen-Torgerson, Kirstin" userId="5b944d74-38ac-4e01-9094-681b3a12cae9" providerId="ADAL" clId="{663ECB5C-9373-4460-AEF2-11B6C4DEF605}" dt="2021-06-07T09:02:12.643" v="1161" actId="478"/>
          <ac:spMkLst>
            <pc:docMk/>
            <pc:sldMk cId="2751158193" sldId="391"/>
            <ac:spMk id="93" creationId="{23D21D9A-8097-4254-A93C-F69246C02752}"/>
          </ac:spMkLst>
        </pc:spChg>
        <pc:spChg chg="del mod">
          <ac:chgData name="Foolen-Torgerson, Kirstin" userId="5b944d74-38ac-4e01-9094-681b3a12cae9" providerId="ADAL" clId="{663ECB5C-9373-4460-AEF2-11B6C4DEF605}" dt="2021-06-07T09:02:12.643" v="1161" actId="478"/>
          <ac:spMkLst>
            <pc:docMk/>
            <pc:sldMk cId="2751158193" sldId="391"/>
            <ac:spMk id="108" creationId="{31D39DFA-81B7-489E-9DC5-78D8560A9B8C}"/>
          </ac:spMkLst>
        </pc:spChg>
        <pc:cxnChg chg="add mod">
          <ac:chgData name="Foolen-Torgerson, Kirstin" userId="5b944d74-38ac-4e01-9094-681b3a12cae9" providerId="ADAL" clId="{663ECB5C-9373-4460-AEF2-11B6C4DEF605}" dt="2021-06-07T08:59:56.902" v="1111" actId="571"/>
          <ac:cxnSpMkLst>
            <pc:docMk/>
            <pc:sldMk cId="2751158193" sldId="391"/>
            <ac:cxnSpMk id="19" creationId="{C3383B16-6552-439B-AEC3-50BB157A56C4}"/>
          </ac:cxnSpMkLst>
        </pc:cxnChg>
        <pc:cxnChg chg="mod">
          <ac:chgData name="Foolen-Torgerson, Kirstin" userId="5b944d74-38ac-4e01-9094-681b3a12cae9" providerId="ADAL" clId="{663ECB5C-9373-4460-AEF2-11B6C4DEF605}" dt="2021-06-07T09:00:41.410" v="1137" actId="1038"/>
          <ac:cxnSpMkLst>
            <pc:docMk/>
            <pc:sldMk cId="2751158193" sldId="391"/>
            <ac:cxnSpMk id="83" creationId="{CF8F6A33-41B3-44B7-A9D1-0FAC243D8B8F}"/>
          </ac:cxnSpMkLst>
        </pc:cxnChg>
        <pc:cxnChg chg="del mod">
          <ac:chgData name="Foolen-Torgerson, Kirstin" userId="5b944d74-38ac-4e01-9094-681b3a12cae9" providerId="ADAL" clId="{663ECB5C-9373-4460-AEF2-11B6C4DEF605}" dt="2021-06-07T09:02:12.643" v="1161" actId="478"/>
          <ac:cxnSpMkLst>
            <pc:docMk/>
            <pc:sldMk cId="2751158193" sldId="391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663ECB5C-9373-4460-AEF2-11B6C4DEF605}" dt="2021-06-07T09:02:12.643" v="1161" actId="478"/>
          <ac:cxnSpMkLst>
            <pc:docMk/>
            <pc:sldMk cId="2751158193" sldId="391"/>
            <ac:cxnSpMk id="106" creationId="{EF6493B4-4852-4633-A376-9259E5FC4826}"/>
          </ac:cxnSpMkLst>
        </pc:cxnChg>
      </pc:sldChg>
      <pc:sldChg chg="add del">
        <pc:chgData name="Foolen-Torgerson, Kirstin" userId="5b944d74-38ac-4e01-9094-681b3a12cae9" providerId="ADAL" clId="{663ECB5C-9373-4460-AEF2-11B6C4DEF605}" dt="2021-06-07T09:58:17.105" v="1432" actId="2696"/>
        <pc:sldMkLst>
          <pc:docMk/>
          <pc:sldMk cId="298277473" sldId="392"/>
        </pc:sldMkLst>
      </pc:sldChg>
      <pc:sldChg chg="add del">
        <pc:chgData name="Foolen-Torgerson, Kirstin" userId="5b944d74-38ac-4e01-9094-681b3a12cae9" providerId="ADAL" clId="{663ECB5C-9373-4460-AEF2-11B6C4DEF605}" dt="2021-06-07T09:01:59.593" v="1155" actId="2696"/>
        <pc:sldMkLst>
          <pc:docMk/>
          <pc:sldMk cId="3050186865" sldId="392"/>
        </pc:sldMkLst>
      </pc:sldChg>
      <pc:sldChg chg="addSp delSp modSp add">
        <pc:chgData name="Foolen-Torgerson, Kirstin" userId="5b944d74-38ac-4e01-9094-681b3a12cae9" providerId="ADAL" clId="{663ECB5C-9373-4460-AEF2-11B6C4DEF605}" dt="2021-06-07T14:14:58.934" v="1614" actId="478"/>
        <pc:sldMkLst>
          <pc:docMk/>
          <pc:sldMk cId="3959254625" sldId="393"/>
        </pc:sldMkLst>
        <pc:spChg chg="mod">
          <ac:chgData name="Foolen-Torgerson, Kirstin" userId="5b944d74-38ac-4e01-9094-681b3a12cae9" providerId="ADAL" clId="{663ECB5C-9373-4460-AEF2-11B6C4DEF605}" dt="2021-06-07T09:05:09.245" v="1183" actId="108"/>
          <ac:spMkLst>
            <pc:docMk/>
            <pc:sldMk cId="3959254625" sldId="393"/>
            <ac:spMk id="10" creationId="{1E22CF76-8E16-44E4-94E0-CC03F34AB9BC}"/>
          </ac:spMkLst>
        </pc:spChg>
        <pc:spChg chg="add mod">
          <ac:chgData name="Foolen-Torgerson, Kirstin" userId="5b944d74-38ac-4e01-9094-681b3a12cae9" providerId="ADAL" clId="{663ECB5C-9373-4460-AEF2-11B6C4DEF605}" dt="2021-06-07T09:06:54.071" v="1205" actId="108"/>
          <ac:spMkLst>
            <pc:docMk/>
            <pc:sldMk cId="3959254625" sldId="393"/>
            <ac:spMk id="11" creationId="{6B1EA277-403E-47B7-857F-E6170C0EC5A4}"/>
          </ac:spMkLst>
        </pc:spChg>
        <pc:spChg chg="add mod">
          <ac:chgData name="Foolen-Torgerson, Kirstin" userId="5b944d74-38ac-4e01-9094-681b3a12cae9" providerId="ADAL" clId="{663ECB5C-9373-4460-AEF2-11B6C4DEF605}" dt="2021-06-07T09:03:00.903" v="1170" actId="207"/>
          <ac:spMkLst>
            <pc:docMk/>
            <pc:sldMk cId="3959254625" sldId="393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41:42.306" v="1420" actId="13822"/>
          <ac:spMkLst>
            <pc:docMk/>
            <pc:sldMk cId="3959254625" sldId="393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41:26.765" v="1418" actId="13822"/>
          <ac:spMkLst>
            <pc:docMk/>
            <pc:sldMk cId="3959254625" sldId="393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05:20.676" v="1185" actId="108"/>
          <ac:spMkLst>
            <pc:docMk/>
            <pc:sldMk cId="3959254625" sldId="393"/>
            <ac:spMk id="84" creationId="{499930EB-C32A-4AC0-8FF4-F0EB0433098D}"/>
          </ac:spMkLst>
        </pc:spChg>
        <pc:graphicFrameChg chg="add del mod modGraphic">
          <ac:chgData name="Foolen-Torgerson, Kirstin" userId="5b944d74-38ac-4e01-9094-681b3a12cae9" providerId="ADAL" clId="{663ECB5C-9373-4460-AEF2-11B6C4DEF605}" dt="2021-06-07T14:14:58.934" v="1614" actId="478"/>
          <ac:graphicFrameMkLst>
            <pc:docMk/>
            <pc:sldMk cId="3959254625" sldId="393"/>
            <ac:graphicFrameMk id="3" creationId="{54501729-A6E0-4D05-86CD-248736E9705A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14:55.302" v="1613" actId="6549"/>
          <ac:graphicFrameMkLst>
            <pc:docMk/>
            <pc:sldMk cId="3959254625" sldId="393"/>
            <ac:graphicFrameMk id="15" creationId="{B7A71618-FA0C-4630-B3C3-DA93C5B7A540}"/>
          </ac:graphicFrameMkLst>
        </pc:graphicFrameChg>
        <pc:cxnChg chg="add mod">
          <ac:chgData name="Foolen-Torgerson, Kirstin" userId="5b944d74-38ac-4e01-9094-681b3a12cae9" providerId="ADAL" clId="{663ECB5C-9373-4460-AEF2-11B6C4DEF605}" dt="2021-06-07T09:06:50.680" v="1204" actId="108"/>
          <ac:cxnSpMkLst>
            <pc:docMk/>
            <pc:sldMk cId="3959254625" sldId="393"/>
            <ac:cxnSpMk id="12" creationId="{93F40EFD-CC74-4BC9-92E9-843EA1F5AD27}"/>
          </ac:cxnSpMkLst>
        </pc:cxnChg>
        <pc:cxnChg chg="add mod">
          <ac:chgData name="Foolen-Torgerson, Kirstin" userId="5b944d74-38ac-4e01-9094-681b3a12cae9" providerId="ADAL" clId="{663ECB5C-9373-4460-AEF2-11B6C4DEF605}" dt="2021-06-07T09:03:13.780" v="1171" actId="208"/>
          <ac:cxnSpMkLst>
            <pc:docMk/>
            <pc:sldMk cId="3959254625" sldId="393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05:00.548" v="1181" actId="108"/>
          <ac:cxnSpMkLst>
            <pc:docMk/>
            <pc:sldMk cId="3959254625" sldId="393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5:01.235" v="1182" actId="108"/>
          <ac:cxnSpMkLst>
            <pc:docMk/>
            <pc:sldMk cId="3959254625" sldId="393"/>
            <ac:cxnSpMk id="85" creationId="{1AFAF185-9DEF-4C28-899E-071D8618561B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09:40:58.456" v="1416" actId="13822"/>
        <pc:sldMkLst>
          <pc:docMk/>
          <pc:sldMk cId="901182957" sldId="394"/>
        </pc:sldMkLst>
        <pc:spChg chg="add mod">
          <ac:chgData name="Foolen-Torgerson, Kirstin" userId="5b944d74-38ac-4e01-9094-681b3a12cae9" providerId="ADAL" clId="{663ECB5C-9373-4460-AEF2-11B6C4DEF605}" dt="2021-06-07T09:40:58.456" v="1416" actId="13822"/>
          <ac:spMkLst>
            <pc:docMk/>
            <pc:sldMk cId="901182957" sldId="394"/>
            <ac:spMk id="14" creationId="{0AA7D551-05D5-4B2A-BB64-ECBC5F4D51B8}"/>
          </ac:spMkLst>
        </pc:spChg>
        <pc:spChg chg="del">
          <ac:chgData name="Foolen-Torgerson, Kirstin" userId="5b944d74-38ac-4e01-9094-681b3a12cae9" providerId="ADAL" clId="{663ECB5C-9373-4460-AEF2-11B6C4DEF605}" dt="2021-06-07T09:03:36.654" v="1174" actId="478"/>
          <ac:spMkLst>
            <pc:docMk/>
            <pc:sldMk cId="901182957" sldId="394"/>
            <ac:spMk id="30" creationId="{7C889912-5C44-4297-8846-EFB8DA69A617}"/>
          </ac:spMkLst>
        </pc:spChg>
        <pc:cxnChg chg="mod">
          <ac:chgData name="Foolen-Torgerson, Kirstin" userId="5b944d74-38ac-4e01-9094-681b3a12cae9" providerId="ADAL" clId="{663ECB5C-9373-4460-AEF2-11B6C4DEF605}" dt="2021-06-07T09:03:41.692" v="1177" actId="14100"/>
          <ac:cxnSpMkLst>
            <pc:docMk/>
            <pc:sldMk cId="901182957" sldId="394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3:45.238" v="1178" actId="14100"/>
          <ac:cxnSpMkLst>
            <pc:docMk/>
            <pc:sldMk cId="901182957" sldId="394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7T09:03:40.161" v="1176" actId="14100"/>
          <ac:cxnSpMkLst>
            <pc:docMk/>
            <pc:sldMk cId="901182957" sldId="394"/>
            <ac:cxnSpMk id="85" creationId="{1AFAF185-9DEF-4C28-899E-071D8618561B}"/>
          </ac:cxnSpMkLst>
        </pc:cxnChg>
      </pc:sldChg>
      <pc:sldChg chg="modSp add">
        <pc:chgData name="Foolen-Torgerson, Kirstin" userId="5b944d74-38ac-4e01-9094-681b3a12cae9" providerId="ADAL" clId="{663ECB5C-9373-4460-AEF2-11B6C4DEF605}" dt="2021-06-07T09:57:43.097" v="1427" actId="13822"/>
        <pc:sldMkLst>
          <pc:docMk/>
          <pc:sldMk cId="514006543" sldId="395"/>
        </pc:sldMkLst>
        <pc:spChg chg="mod">
          <ac:chgData name="Foolen-Torgerson, Kirstin" userId="5b944d74-38ac-4e01-9094-681b3a12cae9" providerId="ADAL" clId="{663ECB5C-9373-4460-AEF2-11B6C4DEF605}" dt="2021-06-07T09:07:24.959" v="1209" actId="20577"/>
          <ac:spMkLst>
            <pc:docMk/>
            <pc:sldMk cId="514006543" sldId="395"/>
            <ac:spMk id="2" creationId="{BD9A14E3-407D-41D4-AEB0-BB3D413864CD}"/>
          </ac:spMkLst>
        </pc:spChg>
        <pc:spChg chg="mod">
          <ac:chgData name="Foolen-Torgerson, Kirstin" userId="5b944d74-38ac-4e01-9094-681b3a12cae9" providerId="ADAL" clId="{663ECB5C-9373-4460-AEF2-11B6C4DEF605}" dt="2021-06-07T09:57:43.097" v="1427" actId="13822"/>
          <ac:spMkLst>
            <pc:docMk/>
            <pc:sldMk cId="514006543" sldId="395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57:34.924" v="1426" actId="13822"/>
          <ac:spMkLst>
            <pc:docMk/>
            <pc:sldMk cId="514006543" sldId="395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57:43.097" v="1427" actId="13822"/>
          <ac:spMkLst>
            <pc:docMk/>
            <pc:sldMk cId="514006543" sldId="395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57:43.097" v="1427" actId="13822"/>
          <ac:spMkLst>
            <pc:docMk/>
            <pc:sldMk cId="514006543" sldId="395"/>
            <ac:spMk id="84" creationId="{499930EB-C32A-4AC0-8FF4-F0EB0433098D}"/>
          </ac:spMkLst>
        </pc:spChg>
      </pc:sldChg>
      <pc:sldChg chg="addSp delSp modSp add">
        <pc:chgData name="Foolen-Torgerson, Kirstin" userId="5b944d74-38ac-4e01-9094-681b3a12cae9" providerId="ADAL" clId="{663ECB5C-9373-4460-AEF2-11B6C4DEF605}" dt="2021-06-07T14:39:46.427" v="1823" actId="207"/>
        <pc:sldMkLst>
          <pc:docMk/>
          <pc:sldMk cId="353976424" sldId="396"/>
        </pc:sldMkLst>
        <pc:spChg chg="mod">
          <ac:chgData name="Foolen-Torgerson, Kirstin" userId="5b944d74-38ac-4e01-9094-681b3a12cae9" providerId="ADAL" clId="{663ECB5C-9373-4460-AEF2-11B6C4DEF605}" dt="2021-06-07T09:42:08.191" v="1423" actId="13822"/>
          <ac:spMkLst>
            <pc:docMk/>
            <pc:sldMk cId="353976424" sldId="396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05:44.224" v="1191" actId="108"/>
          <ac:spMkLst>
            <pc:docMk/>
            <pc:sldMk cId="353976424" sldId="396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42:08.191" v="1423" actId="13822"/>
          <ac:spMkLst>
            <pc:docMk/>
            <pc:sldMk cId="353976424" sldId="396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42:03.197" v="1422" actId="13822"/>
          <ac:spMkLst>
            <pc:docMk/>
            <pc:sldMk cId="353976424" sldId="396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05:43.246" v="1190" actId="108"/>
          <ac:spMkLst>
            <pc:docMk/>
            <pc:sldMk cId="353976424" sldId="396"/>
            <ac:spMk id="82" creationId="{56A43133-AE62-4D35-818C-1A41C05FD3FA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14:32.657" v="1605" actId="478"/>
          <ac:graphicFrameMkLst>
            <pc:docMk/>
            <pc:sldMk cId="353976424" sldId="396"/>
            <ac:graphicFrameMk id="15" creationId="{EDCEAFEB-744A-40DF-8AF2-DF02103F6370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39:46.427" v="1823" actId="207"/>
          <ac:graphicFrameMkLst>
            <pc:docMk/>
            <pc:sldMk cId="353976424" sldId="396"/>
            <ac:graphicFrameMk id="16" creationId="{92C4D9EC-59F8-4D14-8EB9-CAB5EDEC8F9B}"/>
          </ac:graphicFrameMkLst>
        </pc:graphicFrameChg>
        <pc:cxnChg chg="mod">
          <ac:chgData name="Foolen-Torgerson, Kirstin" userId="5b944d74-38ac-4e01-9094-681b3a12cae9" providerId="ADAL" clId="{663ECB5C-9373-4460-AEF2-11B6C4DEF605}" dt="2021-06-07T09:06:02.361" v="1195" actId="108"/>
          <ac:cxnSpMkLst>
            <pc:docMk/>
            <pc:sldMk cId="353976424" sldId="396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663ECB5C-9373-4460-AEF2-11B6C4DEF605}" dt="2021-06-07T09:05:56.926" v="1193" actId="108"/>
          <ac:cxnSpMkLst>
            <pc:docMk/>
            <pc:sldMk cId="353976424" sldId="396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05:57.608" v="1194" actId="108"/>
          <ac:cxnSpMkLst>
            <pc:docMk/>
            <pc:sldMk cId="353976424" sldId="396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5:50.709" v="1192" actId="108"/>
          <ac:cxnSpMkLst>
            <pc:docMk/>
            <pc:sldMk cId="353976424" sldId="396"/>
            <ac:cxnSpMk id="83" creationId="{CF8F6A33-41B3-44B7-A9D1-0FAC243D8B8F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4:39:37.612" v="1822" actId="207"/>
        <pc:sldMkLst>
          <pc:docMk/>
          <pc:sldMk cId="865923887" sldId="397"/>
        </pc:sldMkLst>
        <pc:spChg chg="mod">
          <ac:chgData name="Foolen-Torgerson, Kirstin" userId="5b944d74-38ac-4e01-9094-681b3a12cae9" providerId="ADAL" clId="{663ECB5C-9373-4460-AEF2-11B6C4DEF605}" dt="2021-06-07T09:06:27.418" v="1201" actId="108"/>
          <ac:spMkLst>
            <pc:docMk/>
            <pc:sldMk cId="865923887" sldId="39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06:28.396" v="1202" actId="108"/>
          <ac:spMkLst>
            <pc:docMk/>
            <pc:sldMk cId="865923887" sldId="397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57:20.061" v="1424" actId="13822"/>
          <ac:spMkLst>
            <pc:docMk/>
            <pc:sldMk cId="865923887" sldId="39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57:22.978" v="1425" actId="13822"/>
          <ac:spMkLst>
            <pc:docMk/>
            <pc:sldMk cId="865923887" sldId="397"/>
            <ac:spMk id="84" creationId="{499930EB-C32A-4AC0-8FF4-F0EB0433098D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14:22.247" v="1602" actId="478"/>
          <ac:graphicFrameMkLst>
            <pc:docMk/>
            <pc:sldMk cId="865923887" sldId="397"/>
            <ac:graphicFrameMk id="15" creationId="{44E0F328-DFCE-4651-AF46-1636ED582C52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14:16.785" v="1600" actId="478"/>
          <ac:graphicFrameMkLst>
            <pc:docMk/>
            <pc:sldMk cId="865923887" sldId="397"/>
            <ac:graphicFrameMk id="17" creationId="{285DE333-2472-4B35-AF08-C68481BBCC6E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39:37.612" v="1822" actId="207"/>
          <ac:graphicFrameMkLst>
            <pc:docMk/>
            <pc:sldMk cId="865923887" sldId="397"/>
            <ac:graphicFrameMk id="18" creationId="{6E139CB3-7FF8-4706-BF9D-1F376DF959D8}"/>
          </ac:graphicFrameMkLst>
        </pc:graphicFrameChg>
        <pc:picChg chg="add del">
          <ac:chgData name="Foolen-Torgerson, Kirstin" userId="5b944d74-38ac-4e01-9094-681b3a12cae9" providerId="ADAL" clId="{663ECB5C-9373-4460-AEF2-11B6C4DEF605}" dt="2021-06-07T14:15:30.366" v="1615" actId="478"/>
          <ac:picMkLst>
            <pc:docMk/>
            <pc:sldMk cId="865923887" sldId="397"/>
            <ac:picMk id="16" creationId="{191555AA-AE43-420D-925D-482648F64BE6}"/>
          </ac:picMkLst>
        </pc:picChg>
        <pc:cxnChg chg="mod">
          <ac:chgData name="Foolen-Torgerson, Kirstin" userId="5b944d74-38ac-4e01-9094-681b3a12cae9" providerId="ADAL" clId="{663ECB5C-9373-4460-AEF2-11B6C4DEF605}" dt="2021-06-07T09:06:20.692" v="1199" actId="108"/>
          <ac:cxnSpMkLst>
            <pc:docMk/>
            <pc:sldMk cId="865923887" sldId="397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06:21.381" v="1200" actId="108"/>
          <ac:cxnSpMkLst>
            <pc:docMk/>
            <pc:sldMk cId="865923887" sldId="39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6:14.035" v="1197" actId="108"/>
          <ac:cxnSpMkLst>
            <pc:docMk/>
            <pc:sldMk cId="865923887" sldId="397"/>
            <ac:cxnSpMk id="85" creationId="{1AFAF185-9DEF-4C28-899E-071D8618561B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4:39:53.016" v="1824" actId="207"/>
        <pc:sldMkLst>
          <pc:docMk/>
          <pc:sldMk cId="980890777" sldId="398"/>
        </pc:sldMkLst>
        <pc:spChg chg="mod">
          <ac:chgData name="Foolen-Torgerson, Kirstin" userId="5b944d74-38ac-4e01-9094-681b3a12cae9" providerId="ADAL" clId="{663ECB5C-9373-4460-AEF2-11B6C4DEF605}" dt="2021-06-07T09:41:14.299" v="1417" actId="13822"/>
          <ac:spMkLst>
            <pc:docMk/>
            <pc:sldMk cId="980890777" sldId="398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41:50.736" v="1421" actId="13822"/>
          <ac:spMkLst>
            <pc:docMk/>
            <pc:sldMk cId="980890777" sldId="398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41:14.299" v="1417" actId="13822"/>
          <ac:spMkLst>
            <pc:docMk/>
            <pc:sldMk cId="980890777" sldId="398"/>
            <ac:spMk id="82" creationId="{56A43133-AE62-4D35-818C-1A41C05FD3FA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14:43.052" v="1608" actId="478"/>
          <ac:graphicFrameMkLst>
            <pc:docMk/>
            <pc:sldMk cId="980890777" sldId="398"/>
            <ac:graphicFrameMk id="15" creationId="{01FDFE83-DEBA-4E81-9006-085B27664BD7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39:53.016" v="1824" actId="207"/>
          <ac:graphicFrameMkLst>
            <pc:docMk/>
            <pc:sldMk cId="980890777" sldId="398"/>
            <ac:graphicFrameMk id="16" creationId="{D9958E7B-CD50-49D6-9440-14E8E98EDFC3}"/>
          </ac:graphicFrameMkLst>
        </pc:graphicFrameChg>
      </pc:sldChg>
      <pc:sldChg chg="addSp delSp modSp add">
        <pc:chgData name="Foolen-Torgerson, Kirstin" userId="5b944d74-38ac-4e01-9094-681b3a12cae9" providerId="ADAL" clId="{663ECB5C-9373-4460-AEF2-11B6C4DEF605}" dt="2021-06-07T14:14:04.917" v="1598" actId="20577"/>
        <pc:sldMkLst>
          <pc:docMk/>
          <pc:sldMk cId="850164106" sldId="399"/>
        </pc:sldMkLst>
        <pc:graphicFrameChg chg="add mod modGraphic">
          <ac:chgData name="Foolen-Torgerson, Kirstin" userId="5b944d74-38ac-4e01-9094-681b3a12cae9" providerId="ADAL" clId="{663ECB5C-9373-4460-AEF2-11B6C4DEF605}" dt="2021-06-07T14:14:00.179" v="1592" actId="1076"/>
          <ac:graphicFrameMkLst>
            <pc:docMk/>
            <pc:sldMk cId="850164106" sldId="399"/>
            <ac:graphicFrameMk id="4" creationId="{3D420385-7A90-4747-A0DF-3DA86AB76827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13:44:55.847" v="1478" actId="478"/>
          <ac:graphicFrameMkLst>
            <pc:docMk/>
            <pc:sldMk cId="850164106" sldId="399"/>
            <ac:graphicFrameMk id="14" creationId="{E5FA2C8C-7776-4E21-94A1-A384AFC1F132}"/>
          </ac:graphicFrameMkLst>
        </pc:graphicFrameChg>
        <pc:graphicFrameChg chg="add del mod">
          <ac:chgData name="Foolen-Torgerson, Kirstin" userId="5b944d74-38ac-4e01-9094-681b3a12cae9" providerId="ADAL" clId="{663ECB5C-9373-4460-AEF2-11B6C4DEF605}" dt="2021-06-07T13:45:24.236" v="1483" actId="478"/>
          <ac:graphicFrameMkLst>
            <pc:docMk/>
            <pc:sldMk cId="850164106" sldId="399"/>
            <ac:graphicFrameMk id="17" creationId="{284BF1FB-8ADD-4E56-830D-F8BBC1C25324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4:14:04.917" v="1598" actId="20577"/>
          <ac:graphicFrameMkLst>
            <pc:docMk/>
            <pc:sldMk cId="850164106" sldId="399"/>
            <ac:graphicFrameMk id="18" creationId="{F8C23044-D67A-45AC-93DC-54A5807CAD06}"/>
          </ac:graphicFrameMkLst>
        </pc:graphicFrameChg>
        <pc:picChg chg="add mod">
          <ac:chgData name="Foolen-Torgerson, Kirstin" userId="5b944d74-38ac-4e01-9094-681b3a12cae9" providerId="ADAL" clId="{663ECB5C-9373-4460-AEF2-11B6C4DEF605}" dt="2021-06-07T13:46:05.596" v="1490" actId="14100"/>
          <ac:picMkLst>
            <pc:docMk/>
            <pc:sldMk cId="850164106" sldId="399"/>
            <ac:picMk id="3" creationId="{BEC239DC-9956-4442-8599-DCF854B5DF19}"/>
          </ac:picMkLst>
        </pc:picChg>
        <pc:picChg chg="add del mod">
          <ac:chgData name="Foolen-Torgerson, Kirstin" userId="5b944d74-38ac-4e01-9094-681b3a12cae9" providerId="ADAL" clId="{663ECB5C-9373-4460-AEF2-11B6C4DEF605}" dt="2021-06-07T09:27:23.735" v="1295" actId="478"/>
          <ac:picMkLst>
            <pc:docMk/>
            <pc:sldMk cId="850164106" sldId="399"/>
            <ac:picMk id="4" creationId="{1EA45CB0-04E5-4380-93C3-7B99E35F746E}"/>
          </ac:picMkLst>
        </pc:picChg>
      </pc:sldChg>
      <pc:sldChg chg="addSp delSp modSp add">
        <pc:chgData name="Foolen-Torgerson, Kirstin" userId="5b944d74-38ac-4e01-9094-681b3a12cae9" providerId="ADAL" clId="{663ECB5C-9373-4460-AEF2-11B6C4DEF605}" dt="2021-06-07T14:41:20.835" v="1835"/>
        <pc:sldMkLst>
          <pc:docMk/>
          <pc:sldMk cId="3732300543" sldId="400"/>
        </pc:sldMkLst>
        <pc:spChg chg="mod">
          <ac:chgData name="Foolen-Torgerson, Kirstin" userId="5b944d74-38ac-4e01-9094-681b3a12cae9" providerId="ADAL" clId="{663ECB5C-9373-4460-AEF2-11B6C4DEF605}" dt="2021-06-07T09:29:35.017" v="1349" actId="108"/>
          <ac:spMkLst>
            <pc:docMk/>
            <pc:sldMk cId="3732300543" sldId="400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57:54.915" v="1429" actId="13822"/>
          <ac:spMkLst>
            <pc:docMk/>
            <pc:sldMk cId="3732300543" sldId="400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57:54.915" v="1429" actId="13822"/>
          <ac:spMkLst>
            <pc:docMk/>
            <pc:sldMk cId="3732300543" sldId="400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57:50.951" v="1428" actId="13822"/>
          <ac:spMkLst>
            <pc:docMk/>
            <pc:sldMk cId="3732300543" sldId="400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29:34.134" v="1348" actId="108"/>
          <ac:spMkLst>
            <pc:docMk/>
            <pc:sldMk cId="3732300543" sldId="400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29:35.561" v="1350" actId="108"/>
          <ac:spMkLst>
            <pc:docMk/>
            <pc:sldMk cId="3732300543" sldId="400"/>
            <ac:spMk id="84" creationId="{499930EB-C32A-4AC0-8FF4-F0EB0433098D}"/>
          </ac:spMkLst>
        </pc:spChg>
        <pc:graphicFrameChg chg="add del mod modGraphic">
          <ac:chgData name="Foolen-Torgerson, Kirstin" userId="5b944d74-38ac-4e01-9094-681b3a12cae9" providerId="ADAL" clId="{663ECB5C-9373-4460-AEF2-11B6C4DEF605}" dt="2021-06-07T09:34:34.434" v="1377" actId="478"/>
          <ac:graphicFrameMkLst>
            <pc:docMk/>
            <pc:sldMk cId="3732300543" sldId="400"/>
            <ac:graphicFrameMk id="3" creationId="{60A280C9-6CAD-4531-8B94-A481D518B96F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09:39:47.084" v="1400" actId="478"/>
          <ac:graphicFrameMkLst>
            <pc:docMk/>
            <pc:sldMk cId="3732300543" sldId="400"/>
            <ac:graphicFrameMk id="4" creationId="{9C0276C3-40F2-4029-9D06-13C08AD90D32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01:40.005" v="1510" actId="478"/>
          <ac:graphicFrameMkLst>
            <pc:docMk/>
            <pc:sldMk cId="3732300543" sldId="400"/>
            <ac:graphicFrameMk id="17" creationId="{A06D9864-DD96-455F-83D7-0FB337408869}"/>
          </ac:graphicFrameMkLst>
        </pc:graphicFrameChg>
        <pc:graphicFrameChg chg="add mod">
          <ac:chgData name="Foolen-Torgerson, Kirstin" userId="5b944d74-38ac-4e01-9094-681b3a12cae9" providerId="ADAL" clId="{663ECB5C-9373-4460-AEF2-11B6C4DEF605}" dt="2021-06-07T14:41:20.835" v="1835"/>
          <ac:graphicFrameMkLst>
            <pc:docMk/>
            <pc:sldMk cId="3732300543" sldId="400"/>
            <ac:graphicFrameMk id="18" creationId="{D7D0B4D7-0784-4AF5-84AC-B1F56019ABD7}"/>
          </ac:graphicFrameMkLst>
        </pc:graphicFrameChg>
        <pc:picChg chg="add del mod">
          <ac:chgData name="Foolen-Torgerson, Kirstin" userId="5b944d74-38ac-4e01-9094-681b3a12cae9" providerId="ADAL" clId="{663ECB5C-9373-4460-AEF2-11B6C4DEF605}" dt="2021-06-07T09:39:17.160" v="1393" actId="478"/>
          <ac:picMkLst>
            <pc:docMk/>
            <pc:sldMk cId="3732300543" sldId="400"/>
            <ac:picMk id="5" creationId="{3044A698-803A-4217-8BB3-B3D558354FE1}"/>
          </ac:picMkLst>
        </pc:picChg>
        <pc:cxnChg chg="mod">
          <ac:chgData name="Foolen-Torgerson, Kirstin" userId="5b944d74-38ac-4e01-9094-681b3a12cae9" providerId="ADAL" clId="{663ECB5C-9373-4460-AEF2-11B6C4DEF605}" dt="2021-06-07T09:29:52.489" v="1352" actId="108"/>
          <ac:cxnSpMkLst>
            <pc:docMk/>
            <pc:sldMk cId="3732300543" sldId="400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663ECB5C-9373-4460-AEF2-11B6C4DEF605}" dt="2021-06-07T09:29:53.327" v="1353" actId="108"/>
          <ac:cxnSpMkLst>
            <pc:docMk/>
            <pc:sldMk cId="3732300543" sldId="400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29:48.279" v="1351" actId="108"/>
          <ac:cxnSpMkLst>
            <pc:docMk/>
            <pc:sldMk cId="3732300543" sldId="400"/>
            <ac:cxnSpMk id="85" creationId="{1AFAF185-9DEF-4C28-899E-071D8618561B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14:16:05.669" v="1616" actId="2696"/>
        <pc:sldMkLst>
          <pc:docMk/>
          <pc:sldMk cId="1343470755" sldId="401"/>
        </pc:sldMkLst>
        <pc:spChg chg="mod">
          <ac:chgData name="Foolen-Torgerson, Kirstin" userId="5b944d74-38ac-4e01-9094-681b3a12cae9" providerId="ADAL" clId="{663ECB5C-9373-4460-AEF2-11B6C4DEF605}" dt="2021-06-07T09:58:06.865" v="1431" actId="13822"/>
          <ac:spMkLst>
            <pc:docMk/>
            <pc:sldMk cId="1343470755" sldId="401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58:06.865" v="1431" actId="13822"/>
          <ac:spMkLst>
            <pc:docMk/>
            <pc:sldMk cId="1343470755" sldId="401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58:03.278" v="1430" actId="13822"/>
          <ac:spMkLst>
            <pc:docMk/>
            <pc:sldMk cId="1343470755" sldId="401"/>
            <ac:spMk id="30" creationId="{7C889912-5C44-4297-8846-EFB8DA69A617}"/>
          </ac:spMkLst>
        </pc:spChg>
        <pc:graphicFrameChg chg="del modGraphic">
          <ac:chgData name="Foolen-Torgerson, Kirstin" userId="5b944d74-38ac-4e01-9094-681b3a12cae9" providerId="ADAL" clId="{663ECB5C-9373-4460-AEF2-11B6C4DEF605}" dt="2021-06-07T09:58:47.984" v="1436" actId="478"/>
          <ac:graphicFrameMkLst>
            <pc:docMk/>
            <pc:sldMk cId="1343470755" sldId="401"/>
            <ac:graphicFrameMk id="4" creationId="{9C0276C3-40F2-4029-9D06-13C08AD90D32}"/>
          </ac:graphicFrameMkLst>
        </pc:graphicFrameChg>
        <pc:graphicFrameChg chg="add del mod">
          <ac:chgData name="Foolen-Torgerson, Kirstin" userId="5b944d74-38ac-4e01-9094-681b3a12cae9" providerId="ADAL" clId="{663ECB5C-9373-4460-AEF2-11B6C4DEF605}" dt="2021-06-07T09:39:37.768" v="1399" actId="478"/>
          <ac:graphicFrameMkLst>
            <pc:docMk/>
            <pc:sldMk cId="1343470755" sldId="401"/>
            <ac:graphicFrameMk id="16" creationId="{13DE1B93-5EAC-4CEA-AF5C-2DB8984A6E0F}"/>
          </ac:graphicFrameMkLst>
        </pc:graphicFrameChg>
        <pc:graphicFrameChg chg="add del mod ord modGraphic">
          <ac:chgData name="Foolen-Torgerson, Kirstin" userId="5b944d74-38ac-4e01-9094-681b3a12cae9" providerId="ADAL" clId="{663ECB5C-9373-4460-AEF2-11B6C4DEF605}" dt="2021-06-07T14:00:56.082" v="1498" actId="478"/>
          <ac:graphicFrameMkLst>
            <pc:docMk/>
            <pc:sldMk cId="1343470755" sldId="401"/>
            <ac:graphicFrameMk id="17" creationId="{2721816D-2761-4CD7-BD1F-1E5FBDC8F834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01:27.748" v="1508" actId="2161"/>
          <ac:graphicFrameMkLst>
            <pc:docMk/>
            <pc:sldMk cId="1343470755" sldId="401"/>
            <ac:graphicFrameMk id="18" creationId="{0D747B81-1065-4DC8-894A-A5F35C2AB334}"/>
          </ac:graphicFrameMkLst>
        </pc:graphicFrameChg>
        <pc:picChg chg="del mod">
          <ac:chgData name="Foolen-Torgerson, Kirstin" userId="5b944d74-38ac-4e01-9094-681b3a12cae9" providerId="ADAL" clId="{663ECB5C-9373-4460-AEF2-11B6C4DEF605}" dt="2021-06-07T09:58:51.346" v="1437" actId="478"/>
          <ac:picMkLst>
            <pc:docMk/>
            <pc:sldMk cId="1343470755" sldId="401"/>
            <ac:picMk id="5" creationId="{3044A698-803A-4217-8BB3-B3D558354FE1}"/>
          </ac:picMkLst>
        </pc:picChg>
      </pc:sldChg>
      <pc:sldChg chg="addSp delSp modSp add">
        <pc:chgData name="Foolen-Torgerson, Kirstin" userId="5b944d74-38ac-4e01-9094-681b3a12cae9" providerId="ADAL" clId="{663ECB5C-9373-4460-AEF2-11B6C4DEF605}" dt="2021-06-07T14:41:13.342" v="1834"/>
        <pc:sldMkLst>
          <pc:docMk/>
          <pc:sldMk cId="3701004414" sldId="402"/>
        </pc:sldMkLst>
        <pc:graphicFrameChg chg="del">
          <ac:chgData name="Foolen-Torgerson, Kirstin" userId="5b944d74-38ac-4e01-9094-681b3a12cae9" providerId="ADAL" clId="{663ECB5C-9373-4460-AEF2-11B6C4DEF605}" dt="2021-06-07T13:47:00.317" v="1496" actId="478"/>
          <ac:graphicFrameMkLst>
            <pc:docMk/>
            <pc:sldMk cId="3701004414" sldId="402"/>
            <ac:graphicFrameMk id="4" creationId="{9C0276C3-40F2-4029-9D06-13C08AD90D32}"/>
          </ac:graphicFrameMkLst>
        </pc:graphicFrameChg>
        <pc:graphicFrameChg chg="mod">
          <ac:chgData name="Foolen-Torgerson, Kirstin" userId="5b944d74-38ac-4e01-9094-681b3a12cae9" providerId="ADAL" clId="{663ECB5C-9373-4460-AEF2-11B6C4DEF605}" dt="2021-06-07T14:41:13.342" v="1834"/>
          <ac:graphicFrameMkLst>
            <pc:docMk/>
            <pc:sldMk cId="3701004414" sldId="402"/>
            <ac:graphicFrameMk id="17" creationId="{2721816D-2761-4CD7-BD1F-1E5FBDC8F834}"/>
          </ac:graphicFrameMkLst>
        </pc:graphicFrameChg>
        <pc:graphicFrameChg chg="add mod">
          <ac:chgData name="Foolen-Torgerson, Kirstin" userId="5b944d74-38ac-4e01-9094-681b3a12cae9" providerId="ADAL" clId="{663ECB5C-9373-4460-AEF2-11B6C4DEF605}" dt="2021-06-07T14:41:08.281" v="1833"/>
          <ac:graphicFrameMkLst>
            <pc:docMk/>
            <pc:sldMk cId="3701004414" sldId="402"/>
            <ac:graphicFrameMk id="19" creationId="{3A4092D5-9F21-4869-B7E5-D471BC2B002B}"/>
          </ac:graphicFrameMkLst>
        </pc:graphicFrameChg>
        <pc:picChg chg="add mod">
          <ac:chgData name="Foolen-Torgerson, Kirstin" userId="5b944d74-38ac-4e01-9094-681b3a12cae9" providerId="ADAL" clId="{663ECB5C-9373-4460-AEF2-11B6C4DEF605}" dt="2021-06-07T13:46:41.809" v="1493" actId="1076"/>
          <ac:picMkLst>
            <pc:docMk/>
            <pc:sldMk cId="3701004414" sldId="402"/>
            <ac:picMk id="3" creationId="{C00B1376-29B0-4DB0-B31D-1C9412DB5DE7}"/>
          </ac:picMkLst>
        </pc:picChg>
        <pc:picChg chg="del">
          <ac:chgData name="Foolen-Torgerson, Kirstin" userId="5b944d74-38ac-4e01-9094-681b3a12cae9" providerId="ADAL" clId="{663ECB5C-9373-4460-AEF2-11B6C4DEF605}" dt="2021-06-07T10:02:04.340" v="1449" actId="478"/>
          <ac:picMkLst>
            <pc:docMk/>
            <pc:sldMk cId="3701004414" sldId="402"/>
            <ac:picMk id="5" creationId="{3044A698-803A-4217-8BB3-B3D558354FE1}"/>
          </ac:picMkLst>
        </pc:picChg>
        <pc:picChg chg="add del">
          <ac:chgData name="Foolen-Torgerson, Kirstin" userId="5b944d74-38ac-4e01-9094-681b3a12cae9" providerId="ADAL" clId="{663ECB5C-9373-4460-AEF2-11B6C4DEF605}" dt="2021-06-07T13:46:42.984" v="1494" actId="478"/>
          <ac:picMkLst>
            <pc:docMk/>
            <pc:sldMk cId="3701004414" sldId="402"/>
            <ac:picMk id="18" creationId="{818E9A9E-0A48-4C79-A3E1-6A1191F14515}"/>
          </ac:picMkLst>
        </pc:picChg>
      </pc:sldChg>
      <pc:sldChg chg="addSp delSp modSp add">
        <pc:chgData name="Foolen-Torgerson, Kirstin" userId="5b944d74-38ac-4e01-9094-681b3a12cae9" providerId="ADAL" clId="{663ECB5C-9373-4460-AEF2-11B6C4DEF605}" dt="2021-06-07T15:22:29.913" v="2066" actId="1036"/>
        <pc:sldMkLst>
          <pc:docMk/>
          <pc:sldMk cId="3853025509" sldId="403"/>
        </pc:sldMkLst>
        <pc:spChg chg="add mod">
          <ac:chgData name="Foolen-Torgerson, Kirstin" userId="5b944d74-38ac-4e01-9094-681b3a12cae9" providerId="ADAL" clId="{663ECB5C-9373-4460-AEF2-11B6C4DEF605}" dt="2021-06-07T15:22:29.913" v="2066" actId="1036"/>
          <ac:spMkLst>
            <pc:docMk/>
            <pc:sldMk cId="3853025509" sldId="403"/>
            <ac:spMk id="3" creationId="{29C1F1ED-2996-410A-9134-473DB2C328C5}"/>
          </ac:spMkLst>
        </pc:spChg>
        <pc:spChg chg="mod">
          <ac:chgData name="Foolen-Torgerson, Kirstin" userId="5b944d74-38ac-4e01-9094-681b3a12cae9" providerId="ADAL" clId="{663ECB5C-9373-4460-AEF2-11B6C4DEF605}" dt="2021-06-07T10:02:27.303" v="1453" actId="207"/>
          <ac:spMkLst>
            <pc:docMk/>
            <pc:sldMk cId="3853025509" sldId="403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10:02:27.303" v="1453" actId="207"/>
          <ac:spMkLst>
            <pc:docMk/>
            <pc:sldMk cId="3853025509" sldId="403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10:02:27.303" v="1453" actId="207"/>
          <ac:spMkLst>
            <pc:docMk/>
            <pc:sldMk cId="3853025509" sldId="403"/>
            <ac:spMk id="84" creationId="{499930EB-C32A-4AC0-8FF4-F0EB0433098D}"/>
          </ac:spMkLst>
        </pc:spChg>
        <pc:graphicFrameChg chg="mod modGraphic">
          <ac:chgData name="Foolen-Torgerson, Kirstin" userId="5b944d74-38ac-4e01-9094-681b3a12cae9" providerId="ADAL" clId="{663ECB5C-9373-4460-AEF2-11B6C4DEF605}" dt="2021-06-07T15:21:20.779" v="2006" actId="1076"/>
          <ac:graphicFrameMkLst>
            <pc:docMk/>
            <pc:sldMk cId="3853025509" sldId="403"/>
            <ac:graphicFrameMk id="4" creationId="{9C0276C3-40F2-4029-9D06-13C08AD90D32}"/>
          </ac:graphicFrameMkLst>
        </pc:graphicFrameChg>
        <pc:graphicFrameChg chg="del">
          <ac:chgData name="Foolen-Torgerson, Kirstin" userId="5b944d74-38ac-4e01-9094-681b3a12cae9" providerId="ADAL" clId="{663ECB5C-9373-4460-AEF2-11B6C4DEF605}" dt="2021-06-07T10:02:40.061" v="1456" actId="478"/>
          <ac:graphicFrameMkLst>
            <pc:docMk/>
            <pc:sldMk cId="3853025509" sldId="403"/>
            <ac:graphicFrameMk id="17" creationId="{2721816D-2761-4CD7-BD1F-1E5FBDC8F834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1:32.887" v="2007" actId="1076"/>
          <ac:graphicFrameMkLst>
            <pc:docMk/>
            <pc:sldMk cId="3853025509" sldId="403"/>
            <ac:graphicFrameMk id="18" creationId="{46E85C62-D036-48B1-9680-C8AA38048021}"/>
          </ac:graphicFrameMkLst>
        </pc:graphicFrameChg>
        <pc:picChg chg="del">
          <ac:chgData name="Foolen-Torgerson, Kirstin" userId="5b944d74-38ac-4e01-9094-681b3a12cae9" providerId="ADAL" clId="{663ECB5C-9373-4460-AEF2-11B6C4DEF605}" dt="2021-06-07T10:02:37.043" v="1455" actId="478"/>
          <ac:picMkLst>
            <pc:docMk/>
            <pc:sldMk cId="3853025509" sldId="403"/>
            <ac:picMk id="3" creationId="{C00B1376-29B0-4DB0-B31D-1C9412DB5DE7}"/>
          </ac:picMkLst>
        </pc:picChg>
        <pc:cxnChg chg="mod">
          <ac:chgData name="Foolen-Torgerson, Kirstin" userId="5b944d74-38ac-4e01-9094-681b3a12cae9" providerId="ADAL" clId="{663ECB5C-9373-4460-AEF2-11B6C4DEF605}" dt="2021-06-07T10:02:33.436" v="1454" actId="108"/>
          <ac:cxnSpMkLst>
            <pc:docMk/>
            <pc:sldMk cId="3853025509" sldId="403"/>
            <ac:cxnSpMk id="85" creationId="{1AFAF185-9DEF-4C28-899E-071D8618561B}"/>
          </ac:cxnSpMkLst>
        </pc:cxnChg>
      </pc:sldChg>
      <pc:sldChg chg="modSp add">
        <pc:chgData name="Foolen-Torgerson, Kirstin" userId="5b944d74-38ac-4e01-9094-681b3a12cae9" providerId="ADAL" clId="{663ECB5C-9373-4460-AEF2-11B6C4DEF605}" dt="2021-06-07T15:59:40.651" v="2429" actId="207"/>
        <pc:sldMkLst>
          <pc:docMk/>
          <pc:sldMk cId="326786219" sldId="404"/>
        </pc:sldMkLst>
        <pc:graphicFrameChg chg="modGraphic">
          <ac:chgData name="Foolen-Torgerson, Kirstin" userId="5b944d74-38ac-4e01-9094-681b3a12cae9" providerId="ADAL" clId="{663ECB5C-9373-4460-AEF2-11B6C4DEF605}" dt="2021-06-07T15:58:48.544" v="2426" actId="207"/>
          <ac:graphicFrameMkLst>
            <pc:docMk/>
            <pc:sldMk cId="326786219" sldId="404"/>
            <ac:graphicFrameMk id="56" creationId="{6FB799CE-CD0A-458C-A945-5E424EDFC565}"/>
          </ac:graphicFrameMkLst>
        </pc:graphicFrameChg>
        <pc:graphicFrameChg chg="modGraphic">
          <ac:chgData name="Foolen-Torgerson, Kirstin" userId="5b944d74-38ac-4e01-9094-681b3a12cae9" providerId="ADAL" clId="{663ECB5C-9373-4460-AEF2-11B6C4DEF605}" dt="2021-06-07T15:59:40.651" v="2429" actId="207"/>
          <ac:graphicFrameMkLst>
            <pc:docMk/>
            <pc:sldMk cId="326786219" sldId="404"/>
            <ac:graphicFrameMk id="57" creationId="{8FE7D575-4076-4B2F-B16F-C69BC552B90F}"/>
          </ac:graphicFrameMkLst>
        </pc:graphicFrameChg>
      </pc:sldChg>
      <pc:sldChg chg="delSp modSp add">
        <pc:chgData name="Foolen-Torgerson, Kirstin" userId="5b944d74-38ac-4e01-9094-681b3a12cae9" providerId="ADAL" clId="{663ECB5C-9373-4460-AEF2-11B6C4DEF605}" dt="2021-06-07T16:11:18.386" v="2507" actId="207"/>
        <pc:sldMkLst>
          <pc:docMk/>
          <pc:sldMk cId="3856680469" sldId="405"/>
        </pc:sldMkLst>
        <pc:spChg chg="del">
          <ac:chgData name="Foolen-Torgerson, Kirstin" userId="5b944d74-38ac-4e01-9094-681b3a12cae9" providerId="ADAL" clId="{663ECB5C-9373-4460-AEF2-11B6C4DEF605}" dt="2021-06-07T16:01:29.481" v="2444" actId="478"/>
          <ac:spMkLst>
            <pc:docMk/>
            <pc:sldMk cId="3856680469" sldId="405"/>
            <ac:spMk id="49" creationId="{D4E4DD6F-A748-40E0-84DB-23F99228BB10}"/>
          </ac:spMkLst>
        </pc:spChg>
        <pc:spChg chg="del">
          <ac:chgData name="Foolen-Torgerson, Kirstin" userId="5b944d74-38ac-4e01-9094-681b3a12cae9" providerId="ADAL" clId="{663ECB5C-9373-4460-AEF2-11B6C4DEF605}" dt="2021-06-07T16:01:29.481" v="2444" actId="478"/>
          <ac:spMkLst>
            <pc:docMk/>
            <pc:sldMk cId="3856680469" sldId="405"/>
            <ac:spMk id="52" creationId="{E4AC74CF-7DC3-4228-B499-790C2F4E074C}"/>
          </ac:spMkLst>
        </pc:spChg>
        <pc:graphicFrameChg chg="mod modGraphic">
          <ac:chgData name="Foolen-Torgerson, Kirstin" userId="5b944d74-38ac-4e01-9094-681b3a12cae9" providerId="ADAL" clId="{663ECB5C-9373-4460-AEF2-11B6C4DEF605}" dt="2021-06-07T16:09:51.286" v="2506" actId="207"/>
          <ac:graphicFrameMkLst>
            <pc:docMk/>
            <pc:sldMk cId="3856680469" sldId="405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663ECB5C-9373-4460-AEF2-11B6C4DEF605}" dt="2021-06-07T16:11:18.386" v="2507" actId="207"/>
          <ac:graphicFrameMkLst>
            <pc:docMk/>
            <pc:sldMk cId="3856680469" sldId="405"/>
            <ac:graphicFrameMk id="57" creationId="{8FE7D575-4076-4B2F-B16F-C69BC552B90F}"/>
          </ac:graphicFrameMkLst>
        </pc:graphicFrameChg>
        <pc:cxnChg chg="del mod">
          <ac:chgData name="Foolen-Torgerson, Kirstin" userId="5b944d74-38ac-4e01-9094-681b3a12cae9" providerId="ADAL" clId="{663ECB5C-9373-4460-AEF2-11B6C4DEF605}" dt="2021-06-07T16:01:29.481" v="2444" actId="478"/>
          <ac:cxnSpMkLst>
            <pc:docMk/>
            <pc:sldMk cId="3856680469" sldId="405"/>
            <ac:cxnSpMk id="47" creationId="{3F90C985-7483-4F9D-8767-CB8D92B3DDC9}"/>
          </ac:cxnSpMkLst>
        </pc:cxnChg>
        <pc:cxnChg chg="del mod">
          <ac:chgData name="Foolen-Torgerson, Kirstin" userId="5b944d74-38ac-4e01-9094-681b3a12cae9" providerId="ADAL" clId="{663ECB5C-9373-4460-AEF2-11B6C4DEF605}" dt="2021-06-07T16:01:29.481" v="2444" actId="478"/>
          <ac:cxnSpMkLst>
            <pc:docMk/>
            <pc:sldMk cId="3856680469" sldId="405"/>
            <ac:cxnSpMk id="51" creationId="{38BA09C4-EFA7-4921-A28B-E9506AACC27D}"/>
          </ac:cxnSpMkLst>
        </pc:cxnChg>
      </pc:sldChg>
      <pc:sldChg chg="delSp modSp add">
        <pc:chgData name="Foolen-Torgerson, Kirstin" userId="5b944d74-38ac-4e01-9094-681b3a12cae9" providerId="ADAL" clId="{663ECB5C-9373-4460-AEF2-11B6C4DEF605}" dt="2021-06-07T16:09:08.308" v="2503" actId="207"/>
        <pc:sldMkLst>
          <pc:docMk/>
          <pc:sldMk cId="3218282776" sldId="406"/>
        </pc:sldMkLst>
        <pc:spChg chg="mod">
          <ac:chgData name="Foolen-Torgerson, Kirstin" userId="5b944d74-38ac-4e01-9094-681b3a12cae9" providerId="ADAL" clId="{663ECB5C-9373-4460-AEF2-11B6C4DEF605}" dt="2021-06-07T16:07:21.828" v="2482" actId="1076"/>
          <ac:spMkLst>
            <pc:docMk/>
            <pc:sldMk cId="3218282776" sldId="406"/>
            <ac:spMk id="80" creationId="{B24C3890-085B-435D-8D3B-B81393F9C8E9}"/>
          </ac:spMkLst>
        </pc:spChg>
        <pc:spChg chg="del">
          <ac:chgData name="Foolen-Torgerson, Kirstin" userId="5b944d74-38ac-4e01-9094-681b3a12cae9" providerId="ADAL" clId="{663ECB5C-9373-4460-AEF2-11B6C4DEF605}" dt="2021-06-07T16:07:12.355" v="2479" actId="478"/>
          <ac:spMkLst>
            <pc:docMk/>
            <pc:sldMk cId="3218282776" sldId="406"/>
            <ac:spMk id="81" creationId="{C48FB052-8E6F-4C30-860D-3424471D383C}"/>
          </ac:spMkLst>
        </pc:spChg>
        <pc:graphicFrameChg chg="modGraphic">
          <ac:chgData name="Foolen-Torgerson, Kirstin" userId="5b944d74-38ac-4e01-9094-681b3a12cae9" providerId="ADAL" clId="{663ECB5C-9373-4460-AEF2-11B6C4DEF605}" dt="2021-06-07T16:07:59.120" v="2490" actId="207"/>
          <ac:graphicFrameMkLst>
            <pc:docMk/>
            <pc:sldMk cId="3218282776" sldId="406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663ECB5C-9373-4460-AEF2-11B6C4DEF605}" dt="2021-06-07T16:09:08.308" v="2503" actId="207"/>
          <ac:graphicFrameMkLst>
            <pc:docMk/>
            <pc:sldMk cId="3218282776" sldId="406"/>
            <ac:graphicFrameMk id="57" creationId="{8FE7D575-4076-4B2F-B16F-C69BC552B90F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6:07:21.828" v="2482" actId="1076"/>
          <ac:cxnSpMkLst>
            <pc:docMk/>
            <pc:sldMk cId="3218282776" sldId="406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7T16:07:12.355" v="2479" actId="478"/>
          <ac:cxnSpMkLst>
            <pc:docMk/>
            <pc:sldMk cId="3218282776" sldId="406"/>
            <ac:cxnSpMk id="55" creationId="{68455D1F-FD2A-40E0-B0BE-DF98F5FCDAA2}"/>
          </ac:cxnSpMkLst>
        </pc:cxnChg>
        <pc:cxnChg chg="mod">
          <ac:chgData name="Foolen-Torgerson, Kirstin" userId="5b944d74-38ac-4e01-9094-681b3a12cae9" providerId="ADAL" clId="{663ECB5C-9373-4460-AEF2-11B6C4DEF605}" dt="2021-06-07T16:07:21.828" v="2482" actId="1076"/>
          <ac:cxnSpMkLst>
            <pc:docMk/>
            <pc:sldMk cId="3218282776" sldId="406"/>
            <ac:cxnSpMk id="86" creationId="{3600E863-3739-4CA2-B349-0175CB0A7425}"/>
          </ac:cxnSpMkLst>
        </pc:cxnChg>
        <pc:cxnChg chg="mod">
          <ac:chgData name="Foolen-Torgerson, Kirstin" userId="5b944d74-38ac-4e01-9094-681b3a12cae9" providerId="ADAL" clId="{663ECB5C-9373-4460-AEF2-11B6C4DEF605}" dt="2021-06-07T16:07:21.828" v="2482" actId="1076"/>
          <ac:cxnSpMkLst>
            <pc:docMk/>
            <pc:sldMk cId="3218282776" sldId="406"/>
            <ac:cxnSpMk id="87" creationId="{B1A8BA39-AFCD-45ED-9C59-B374C3B7CD67}"/>
          </ac:cxnSpMkLst>
        </pc:cxnChg>
      </pc:sldChg>
      <pc:sldMasterChg chg="modSp modSldLayout">
        <pc:chgData name="Foolen-Torgerson, Kirstin" userId="5b944d74-38ac-4e01-9094-681b3a12cae9" providerId="ADAL" clId="{663ECB5C-9373-4460-AEF2-11B6C4DEF605}" dt="2021-06-04T13:21:55.637" v="524"/>
        <pc:sldMasterMkLst>
          <pc:docMk/>
          <pc:sldMasterMk cId="2833606553" sldId="2147483660"/>
        </pc:sldMasterMkLst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2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3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4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5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6" creationId="{00000000-0000-0000-0000-000000000000}"/>
          </ac:spMkLst>
        </pc:sp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838084156" sldId="2147483661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838084156" sldId="2147483661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838084156" sldId="2147483661"/>
              <ac:spMk id="3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597806491" sldId="2147483663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597806491" sldId="2147483663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597806491" sldId="2147483663"/>
              <ac:spMk id="3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603145979" sldId="2147483664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603145979" sldId="2147483664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603145979" sldId="2147483664"/>
              <ac:spMk id="4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893473640" sldId="2147483665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4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5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6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963502071" sldId="2147483668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963502071" sldId="2147483668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963502071" sldId="2147483668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963502071" sldId="2147483668"/>
              <ac:spMk id="4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320530707" sldId="2147483669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320530707" sldId="2147483669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320530707" sldId="2147483669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320530707" sldId="2147483669"/>
              <ac:spMk id="4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3781488092" sldId="2147483671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3781488092" sldId="2147483671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3781488092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Foolen-Torgerson, Kirstin" userId="5b944d74-38ac-4e01-9094-681b3a12cae9" providerId="ADAL" clId="{CCC52EC6-FF4E-481A-A21E-73AD4245335F}"/>
    <pc:docChg chg="undo custSel addSld delSld modSld sldOrd">
      <pc:chgData name="Foolen-Torgerson, Kirstin" userId="5b944d74-38ac-4e01-9094-681b3a12cae9" providerId="ADAL" clId="{CCC52EC6-FF4E-481A-A21E-73AD4245335F}" dt="2021-09-30T07:05:40.310" v="1794" actId="207"/>
      <pc:docMkLst>
        <pc:docMk/>
      </pc:docMkLst>
      <pc:sldChg chg="del">
        <pc:chgData name="Foolen-Torgerson, Kirstin" userId="5b944d74-38ac-4e01-9094-681b3a12cae9" providerId="ADAL" clId="{CCC52EC6-FF4E-481A-A21E-73AD4245335F}" dt="2021-09-24T12:26:48.595" v="28" actId="47"/>
        <pc:sldMkLst>
          <pc:docMk/>
          <pc:sldMk cId="3693297435" sldId="380"/>
        </pc:sldMkLst>
      </pc:sldChg>
      <pc:sldChg chg="modSp del mod">
        <pc:chgData name="Foolen-Torgerson, Kirstin" userId="5b944d74-38ac-4e01-9094-681b3a12cae9" providerId="ADAL" clId="{CCC52EC6-FF4E-481A-A21E-73AD4245335F}" dt="2021-09-24T12:30:03.196" v="60" actId="47"/>
        <pc:sldMkLst>
          <pc:docMk/>
          <pc:sldMk cId="210523703" sldId="381"/>
        </pc:sldMkLst>
        <pc:spChg chg="mod">
          <ac:chgData name="Foolen-Torgerson, Kirstin" userId="5b944d74-38ac-4e01-9094-681b3a12cae9" providerId="ADAL" clId="{CCC52EC6-FF4E-481A-A21E-73AD4245335F}" dt="2021-09-24T12:29:48.315" v="55" actId="14100"/>
          <ac:spMkLst>
            <pc:docMk/>
            <pc:sldMk cId="210523703" sldId="381"/>
            <ac:spMk id="2" creationId="{156247EC-180C-4306-8F5A-E91DE64B85FD}"/>
          </ac:spMkLst>
        </pc:spChg>
      </pc:sldChg>
      <pc:sldChg chg="del">
        <pc:chgData name="Foolen-Torgerson, Kirstin" userId="5b944d74-38ac-4e01-9094-681b3a12cae9" providerId="ADAL" clId="{CCC52EC6-FF4E-481A-A21E-73AD4245335F}" dt="2021-09-24T12:33:31.666" v="100" actId="47"/>
        <pc:sldMkLst>
          <pc:docMk/>
          <pc:sldMk cId="3392305322" sldId="382"/>
        </pc:sldMkLst>
      </pc:sldChg>
      <pc:sldChg chg="del">
        <pc:chgData name="Foolen-Torgerson, Kirstin" userId="5b944d74-38ac-4e01-9094-681b3a12cae9" providerId="ADAL" clId="{CCC52EC6-FF4E-481A-A21E-73AD4245335F}" dt="2021-09-24T12:27:51.134" v="40" actId="47"/>
        <pc:sldMkLst>
          <pc:docMk/>
          <pc:sldMk cId="2019695800" sldId="383"/>
        </pc:sldMkLst>
      </pc:sldChg>
      <pc:sldChg chg="del">
        <pc:chgData name="Foolen-Torgerson, Kirstin" userId="5b944d74-38ac-4e01-9094-681b3a12cae9" providerId="ADAL" clId="{CCC52EC6-FF4E-481A-A21E-73AD4245335F}" dt="2021-09-24T12:51:14.471" v="341" actId="47"/>
        <pc:sldMkLst>
          <pc:docMk/>
          <pc:sldMk cId="855603164" sldId="384"/>
        </pc:sldMkLst>
      </pc:sldChg>
      <pc:sldChg chg="del">
        <pc:chgData name="Foolen-Torgerson, Kirstin" userId="5b944d74-38ac-4e01-9094-681b3a12cae9" providerId="ADAL" clId="{CCC52EC6-FF4E-481A-A21E-73AD4245335F}" dt="2021-09-24T12:32:05.677" v="89" actId="47"/>
        <pc:sldMkLst>
          <pc:docMk/>
          <pc:sldMk cId="329119464" sldId="385"/>
        </pc:sldMkLst>
      </pc:sldChg>
      <pc:sldChg chg="addSp delSp modSp mod modTransition modAnim">
        <pc:chgData name="Foolen-Torgerson, Kirstin" userId="5b944d74-38ac-4e01-9094-681b3a12cae9" providerId="ADAL" clId="{CCC52EC6-FF4E-481A-A21E-73AD4245335F}" dt="2021-09-29T07:15:49.130" v="1457"/>
        <pc:sldMkLst>
          <pc:docMk/>
          <pc:sldMk cId="2971917239" sldId="387"/>
        </pc:sldMkLst>
        <pc:spChg chg="del">
          <ac:chgData name="Foolen-Torgerson, Kirstin" userId="5b944d74-38ac-4e01-9094-681b3a12cae9" providerId="ADAL" clId="{CCC52EC6-FF4E-481A-A21E-73AD4245335F}" dt="2021-09-28T07:07:47.960" v="488" actId="478"/>
          <ac:spMkLst>
            <pc:docMk/>
            <pc:sldMk cId="2971917239" sldId="387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47.960" v="488" actId="478"/>
          <ac:spMkLst>
            <pc:docMk/>
            <pc:sldMk cId="2971917239" sldId="387"/>
            <ac:spMk id="150" creationId="{C437AB5D-7B5F-4BF9-98B8-75F3C4A49D04}"/>
          </ac:spMkLst>
        </pc:spChg>
        <pc:graphicFrameChg chg="modGraphic">
          <ac:chgData name="Foolen-Torgerson, Kirstin" userId="5b944d74-38ac-4e01-9094-681b3a12cae9" providerId="ADAL" clId="{CCC52EC6-FF4E-481A-A21E-73AD4245335F}" dt="2021-09-28T10:34:07.187" v="765" actId="207"/>
          <ac:graphicFrameMkLst>
            <pc:docMk/>
            <pc:sldMk cId="2971917239" sldId="387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8T10:33:37.796" v="764"/>
          <ac:graphicFrameMkLst>
            <pc:docMk/>
            <pc:sldMk cId="2971917239" sldId="387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7:10:39.194" v="1450"/>
          <ac:picMkLst>
            <pc:docMk/>
            <pc:sldMk cId="2971917239" sldId="387"/>
            <ac:picMk id="3" creationId="{8A6C50F2-273E-4412-AB68-68B2EC552D06}"/>
          </ac:picMkLst>
        </pc:picChg>
        <pc:picChg chg="add del mod">
          <ac:chgData name="Foolen-Torgerson, Kirstin" userId="5b944d74-38ac-4e01-9094-681b3a12cae9" providerId="ADAL" clId="{CCC52EC6-FF4E-481A-A21E-73AD4245335F}" dt="2021-09-29T07:12:09.128" v="1452"/>
          <ac:picMkLst>
            <pc:docMk/>
            <pc:sldMk cId="2971917239" sldId="387"/>
            <ac:picMk id="6" creationId="{F78A6FEC-F3B5-441E-82B2-31C282BD3ED7}"/>
          </ac:picMkLst>
        </pc:picChg>
        <pc:picChg chg="add del mod">
          <ac:chgData name="Foolen-Torgerson, Kirstin" userId="5b944d74-38ac-4e01-9094-681b3a12cae9" providerId="ADAL" clId="{CCC52EC6-FF4E-481A-A21E-73AD4245335F}" dt="2021-09-29T07:14:18.757" v="1454"/>
          <ac:picMkLst>
            <pc:docMk/>
            <pc:sldMk cId="2971917239" sldId="387"/>
            <ac:picMk id="8" creationId="{A42730DE-B65C-4DFE-8882-3BAED18AF7B1}"/>
          </ac:picMkLst>
        </pc:picChg>
        <pc:picChg chg="add del mod">
          <ac:chgData name="Foolen-Torgerson, Kirstin" userId="5b944d74-38ac-4e01-9094-681b3a12cae9" providerId="ADAL" clId="{CCC52EC6-FF4E-481A-A21E-73AD4245335F}" dt="2021-09-29T07:14:55.071" v="1456"/>
          <ac:picMkLst>
            <pc:docMk/>
            <pc:sldMk cId="2971917239" sldId="387"/>
            <ac:picMk id="11" creationId="{7CBDA0D5-E537-483D-BB55-C9CB331CF50F}"/>
          </ac:picMkLst>
        </pc:picChg>
        <pc:picChg chg="add mod">
          <ac:chgData name="Foolen-Torgerson, Kirstin" userId="5b944d74-38ac-4e01-9094-681b3a12cae9" providerId="ADAL" clId="{CCC52EC6-FF4E-481A-A21E-73AD4245335F}" dt="2021-09-29T07:15:49.130" v="1457"/>
          <ac:picMkLst>
            <pc:docMk/>
            <pc:sldMk cId="2971917239" sldId="387"/>
            <ac:picMk id="13" creationId="{0BDD3F69-6234-4F99-8CA7-1421E39A26F0}"/>
          </ac:picMkLst>
        </pc:picChg>
        <pc:inkChg chg="add del">
          <ac:chgData name="Foolen-Torgerson, Kirstin" userId="5b944d74-38ac-4e01-9094-681b3a12cae9" providerId="ADAL" clId="{CCC52EC6-FF4E-481A-A21E-73AD4245335F}" dt="2021-09-29T07:10:39.194" v="1450"/>
          <ac:inkMkLst>
            <pc:docMk/>
            <pc:sldMk cId="2971917239" sldId="387"/>
            <ac:inkMk id="2" creationId="{0CBFA48B-14FF-45FF-BD3D-1F83860B99B0}"/>
          </ac:inkMkLst>
        </pc:inkChg>
        <pc:inkChg chg="add del">
          <ac:chgData name="Foolen-Torgerson, Kirstin" userId="5b944d74-38ac-4e01-9094-681b3a12cae9" providerId="ADAL" clId="{CCC52EC6-FF4E-481A-A21E-73AD4245335F}" dt="2021-09-29T07:12:09.128" v="1452"/>
          <ac:inkMkLst>
            <pc:docMk/>
            <pc:sldMk cId="2971917239" sldId="387"/>
            <ac:inkMk id="4" creationId="{2F4E1FEF-5B86-41FA-9E62-B1303E210CBC}"/>
          </ac:inkMkLst>
        </pc:inkChg>
        <pc:inkChg chg="add del">
          <ac:chgData name="Foolen-Torgerson, Kirstin" userId="5b944d74-38ac-4e01-9094-681b3a12cae9" providerId="ADAL" clId="{CCC52EC6-FF4E-481A-A21E-73AD4245335F}" dt="2021-09-29T07:14:18.757" v="1454"/>
          <ac:inkMkLst>
            <pc:docMk/>
            <pc:sldMk cId="2971917239" sldId="387"/>
            <ac:inkMk id="7" creationId="{FCF50688-899E-4C1B-8D51-D9D73AAE62EB}"/>
          </ac:inkMkLst>
        </pc:inkChg>
        <pc:inkChg chg="add del">
          <ac:chgData name="Foolen-Torgerson, Kirstin" userId="5b944d74-38ac-4e01-9094-681b3a12cae9" providerId="ADAL" clId="{CCC52EC6-FF4E-481A-A21E-73AD4245335F}" dt="2021-09-29T07:14:55.071" v="1456"/>
          <ac:inkMkLst>
            <pc:docMk/>
            <pc:sldMk cId="2971917239" sldId="387"/>
            <ac:inkMk id="9" creationId="{C607F0D3-9D9D-4F4A-A0FC-814D8CEC62F6}"/>
          </ac:inkMkLst>
        </pc:inkChg>
        <pc:inkChg chg="add">
          <ac:chgData name="Foolen-Torgerson, Kirstin" userId="5b944d74-38ac-4e01-9094-681b3a12cae9" providerId="ADAL" clId="{CCC52EC6-FF4E-481A-A21E-73AD4245335F}" dt="2021-09-29T07:15:49.130" v="1457"/>
          <ac:inkMkLst>
            <pc:docMk/>
            <pc:sldMk cId="2971917239" sldId="387"/>
            <ac:inkMk id="12" creationId="{10D451A4-4993-4F9E-BC47-84E5A25ABB68}"/>
          </ac:inkMkLst>
        </pc:inkChg>
        <pc:cxnChg chg="del">
          <ac:chgData name="Foolen-Torgerson, Kirstin" userId="5b944d74-38ac-4e01-9094-681b3a12cae9" providerId="ADAL" clId="{CCC52EC6-FF4E-481A-A21E-73AD4245335F}" dt="2021-09-28T07:07:47.960" v="488" actId="478"/>
          <ac:cxnSpMkLst>
            <pc:docMk/>
            <pc:sldMk cId="2971917239" sldId="387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47.960" v="488" actId="478"/>
          <ac:cxnSpMkLst>
            <pc:docMk/>
            <pc:sldMk cId="2971917239" sldId="387"/>
            <ac:cxnSpMk id="144" creationId="{3DE38A07-56E3-466C-8D99-EC32A50DAD61}"/>
          </ac:cxnSpMkLst>
        </pc:cxnChg>
      </pc:sldChg>
      <pc:sldChg chg="addSp delSp modSp mod modTransition setBg modAnim">
        <pc:chgData name="Foolen-Torgerson, Kirstin" userId="5b944d74-38ac-4e01-9094-681b3a12cae9" providerId="ADAL" clId="{CCC52EC6-FF4E-481A-A21E-73AD4245335F}" dt="2021-09-28T12:49:04.468" v="782"/>
        <pc:sldMkLst>
          <pc:docMk/>
          <pc:sldMk cId="266480022" sldId="388"/>
        </pc:sldMkLst>
        <pc:spChg chg="del">
          <ac:chgData name="Foolen-Torgerson, Kirstin" userId="5b944d74-38ac-4e01-9094-681b3a12cae9" providerId="ADAL" clId="{CCC52EC6-FF4E-481A-A21E-73AD4245335F}" dt="2021-09-24T13:17:52.661" v="343" actId="478"/>
          <ac:spMkLst>
            <pc:docMk/>
            <pc:sldMk cId="266480022" sldId="388"/>
            <ac:spMk id="2" creationId="{6D8209B4-39FA-4F33-B5F9-24C171AD942A}"/>
          </ac:spMkLst>
        </pc:spChg>
        <pc:spChg chg="add del">
          <ac:chgData name="Foolen-Torgerson, Kirstin" userId="5b944d74-38ac-4e01-9094-681b3a12cae9" providerId="ADAL" clId="{CCC52EC6-FF4E-481A-A21E-73AD4245335F}" dt="2021-09-24T13:18:00.354" v="346" actId="26606"/>
          <ac:spMkLst>
            <pc:docMk/>
            <pc:sldMk cId="266480022" sldId="388"/>
            <ac:spMk id="8" creationId="{42A4FC2C-047E-45A5-965D-8E1E3BF09BC6}"/>
          </ac:spMkLst>
        </pc:spChg>
        <pc:picChg chg="add del mod">
          <ac:chgData name="Foolen-Torgerson, Kirstin" userId="5b944d74-38ac-4e01-9094-681b3a12cae9" providerId="ADAL" clId="{CCC52EC6-FF4E-481A-A21E-73AD4245335F}" dt="2021-09-28T12:46:45.044" v="779"/>
          <ac:picMkLst>
            <pc:docMk/>
            <pc:sldMk cId="266480022" sldId="388"/>
            <ac:picMk id="2" creationId="{4F905ACA-EEBC-489F-8133-516B4DA5E733}"/>
          </ac:picMkLst>
        </pc:picChg>
        <pc:picChg chg="add mod modCrop">
          <ac:chgData name="Foolen-Torgerson, Kirstin" userId="5b944d74-38ac-4e01-9094-681b3a12cae9" providerId="ADAL" clId="{CCC52EC6-FF4E-481A-A21E-73AD4245335F}" dt="2021-09-24T13:20:08.145" v="369" actId="14100"/>
          <ac:picMkLst>
            <pc:docMk/>
            <pc:sldMk cId="266480022" sldId="388"/>
            <ac:picMk id="3" creationId="{BCE30EB9-B221-418F-B0A3-3FBD93809632}"/>
          </ac:picMkLst>
        </pc:picChg>
        <pc:picChg chg="add mod modCrop">
          <ac:chgData name="Foolen-Torgerson, Kirstin" userId="5b944d74-38ac-4e01-9094-681b3a12cae9" providerId="ADAL" clId="{CCC52EC6-FF4E-481A-A21E-73AD4245335F}" dt="2021-09-24T13:20:14.184" v="370" actId="1076"/>
          <ac:picMkLst>
            <pc:docMk/>
            <pc:sldMk cId="266480022" sldId="388"/>
            <ac:picMk id="4" creationId="{CF8CEEE8-9479-4160-AD7D-B1CBF36F0D80}"/>
          </ac:picMkLst>
        </pc:picChg>
        <pc:picChg chg="add del mod">
          <ac:chgData name="Foolen-Torgerson, Kirstin" userId="5b944d74-38ac-4e01-9094-681b3a12cae9" providerId="ADAL" clId="{CCC52EC6-FF4E-481A-A21E-73AD4245335F}" dt="2021-09-28T12:48:30.702" v="781"/>
          <ac:picMkLst>
            <pc:docMk/>
            <pc:sldMk cId="266480022" sldId="388"/>
            <ac:picMk id="5" creationId="{E6026431-6868-48D8-9889-B55D896670DE}"/>
          </ac:picMkLst>
        </pc:picChg>
        <pc:picChg chg="add mod modCrop">
          <ac:chgData name="Foolen-Torgerson, Kirstin" userId="5b944d74-38ac-4e01-9094-681b3a12cae9" providerId="ADAL" clId="{CCC52EC6-FF4E-481A-A21E-73AD4245335F}" dt="2021-09-24T13:19:03.259" v="356" actId="732"/>
          <ac:picMkLst>
            <pc:docMk/>
            <pc:sldMk cId="266480022" sldId="388"/>
            <ac:picMk id="6" creationId="{9BD93E58-E6A2-476B-A4BC-AE1360B386E8}"/>
          </ac:picMkLst>
        </pc:picChg>
        <pc:picChg chg="add mod modCrop">
          <ac:chgData name="Foolen-Torgerson, Kirstin" userId="5b944d74-38ac-4e01-9094-681b3a12cae9" providerId="ADAL" clId="{CCC52EC6-FF4E-481A-A21E-73AD4245335F}" dt="2021-09-24T13:19:39.265" v="363" actId="1076"/>
          <ac:picMkLst>
            <pc:docMk/>
            <pc:sldMk cId="266480022" sldId="388"/>
            <ac:picMk id="7" creationId="{67F48459-E9BE-4A87-BAB7-C5A0228141BB}"/>
          </ac:picMkLst>
        </pc:picChg>
        <pc:picChg chg="add mod">
          <ac:chgData name="Foolen-Torgerson, Kirstin" userId="5b944d74-38ac-4e01-9094-681b3a12cae9" providerId="ADAL" clId="{CCC52EC6-FF4E-481A-A21E-73AD4245335F}" dt="2021-09-28T12:49:04.468" v="782"/>
          <ac:picMkLst>
            <pc:docMk/>
            <pc:sldMk cId="266480022" sldId="388"/>
            <ac:picMk id="8" creationId="{8A353FB0-95C8-489E-AB7D-92CC0C6AB299}"/>
          </ac:picMkLst>
        </pc:picChg>
      </pc:sldChg>
      <pc:sldChg chg="addSp delSp modSp mod modTransition modAnim">
        <pc:chgData name="Foolen-Torgerson, Kirstin" userId="5b944d74-38ac-4e01-9094-681b3a12cae9" providerId="ADAL" clId="{CCC52EC6-FF4E-481A-A21E-73AD4245335F}" dt="2021-09-28T12:52:11.451" v="789"/>
        <pc:sldMkLst>
          <pc:docMk/>
          <pc:sldMk cId="1543816175" sldId="390"/>
        </pc:sldMkLst>
        <pc:spChg chg="del">
          <ac:chgData name="Foolen-Torgerson, Kirstin" userId="5b944d74-38ac-4e01-9094-681b3a12cae9" providerId="ADAL" clId="{CCC52EC6-FF4E-481A-A21E-73AD4245335F}" dt="2021-09-24T13:27:31.151" v="372" actId="478"/>
          <ac:spMkLst>
            <pc:docMk/>
            <pc:sldMk cId="1543816175" sldId="390"/>
            <ac:spMk id="2" creationId="{225B3F78-5BCB-49F2-BBFF-6D1A625D3F58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3" creationId="{0474D7EC-F30B-4A2A-AE07-6C26AED3FD0B}"/>
          </ac:spMkLst>
        </pc:spChg>
        <pc:spChg chg="del">
          <ac:chgData name="Foolen-Torgerson, Kirstin" userId="5b944d74-38ac-4e01-9094-681b3a12cae9" providerId="ADAL" clId="{CCC52EC6-FF4E-481A-A21E-73AD4245335F}" dt="2021-09-24T12:51:22.069" v="342" actId="478"/>
          <ac:spMkLst>
            <pc:docMk/>
            <pc:sldMk cId="1543816175" sldId="390"/>
            <ac:spMk id="3" creationId="{B0034F5D-7425-470C-A579-0A26FEAD8806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4" creationId="{995D5A02-0031-4C92-AD85-10AEC3687D1A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7" creationId="{840FAE80-8524-43FF-8F92-1B7DB79F5270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9" creationId="{AE539B4D-00D2-412C-92E1-CF4F1F69B1A6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12" creationId="{EDB3BEFE-3847-4A5C-B7C6-B5917D117A76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13" creationId="{A342AD67-CD52-42B5-872C-358012820BE2}"/>
          </ac:spMkLst>
        </pc:spChg>
        <pc:spChg chg="add del mod">
          <ac:chgData name="Foolen-Torgerson, Kirstin" userId="5b944d74-38ac-4e01-9094-681b3a12cae9" providerId="ADAL" clId="{CCC52EC6-FF4E-481A-A21E-73AD4245335F}" dt="2021-09-24T13:27:33.479" v="373" actId="478"/>
          <ac:spMkLst>
            <pc:docMk/>
            <pc:sldMk cId="1543816175" sldId="390"/>
            <ac:spMk id="15" creationId="{B17B9E01-D003-4B97-9A0E-A872C71A80B2}"/>
          </ac:spMkLst>
        </pc:spChg>
        <pc:picChg chg="add del mod">
          <ac:chgData name="Foolen-Torgerson, Kirstin" userId="5b944d74-38ac-4e01-9094-681b3a12cae9" providerId="ADAL" clId="{CCC52EC6-FF4E-481A-A21E-73AD4245335F}" dt="2021-09-28T12:50:50.573" v="784"/>
          <ac:picMkLst>
            <pc:docMk/>
            <pc:sldMk cId="1543816175" sldId="390"/>
            <ac:picMk id="2" creationId="{1B73A1BC-377C-477A-A6C2-757D5DBEC397}"/>
          </ac:picMkLst>
        </pc:picChg>
        <pc:picChg chg="add del mod">
          <ac:chgData name="Foolen-Torgerson, Kirstin" userId="5b944d74-38ac-4e01-9094-681b3a12cae9" providerId="ADAL" clId="{CCC52EC6-FF4E-481A-A21E-73AD4245335F}" dt="2021-09-28T12:51:04.111" v="786"/>
          <ac:picMkLst>
            <pc:docMk/>
            <pc:sldMk cId="1543816175" sldId="390"/>
            <ac:picMk id="14" creationId="{2E74CAB6-FD2B-4628-9423-AEE487304BB3}"/>
          </ac:picMkLst>
        </pc:picChg>
        <pc:picChg chg="add del mod">
          <ac:chgData name="Foolen-Torgerson, Kirstin" userId="5b944d74-38ac-4e01-9094-681b3a12cae9" providerId="ADAL" clId="{CCC52EC6-FF4E-481A-A21E-73AD4245335F}" dt="2021-09-28T12:51:33.116" v="788"/>
          <ac:picMkLst>
            <pc:docMk/>
            <pc:sldMk cId="1543816175" sldId="390"/>
            <ac:picMk id="15" creationId="{EE0066AF-806E-4736-BC74-DEAAA13892AC}"/>
          </ac:picMkLst>
        </pc:picChg>
        <pc:picChg chg="add mod">
          <ac:chgData name="Foolen-Torgerson, Kirstin" userId="5b944d74-38ac-4e01-9094-681b3a12cae9" providerId="ADAL" clId="{CCC52EC6-FF4E-481A-A21E-73AD4245335F}" dt="2021-09-28T12:52:11.451" v="789"/>
          <ac:picMkLst>
            <pc:docMk/>
            <pc:sldMk cId="1543816175" sldId="390"/>
            <ac:picMk id="16" creationId="{D59EC535-F676-44AC-A4EA-F2BFAF9797C8}"/>
          </ac:picMkLst>
        </pc:pic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5" creationId="{75EA8C9B-865A-4D33-9455-8F6B1D433330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6" creationId="{C6C5204F-749F-4C1C-AE64-62B697335349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8" creationId="{292F7DDB-A25E-4869-A1B2-1C532B6EB0B8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10" creationId="{D954125D-D0A9-4A29-AE16-D37B01EA75EB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11" creationId="{CDC0E30E-5CB4-48B2-B016-5A19D1D6FF2F}"/>
          </ac:cxnSpMkLst>
        </pc:cxnChg>
      </pc:sldChg>
      <pc:sldChg chg="addSp modSp del">
        <pc:chgData name="Foolen-Torgerson, Kirstin" userId="5b944d74-38ac-4e01-9094-681b3a12cae9" providerId="ADAL" clId="{CCC52EC6-FF4E-481A-A21E-73AD4245335F}" dt="2021-09-24T12:50:03.249" v="330" actId="47"/>
        <pc:sldMkLst>
          <pc:docMk/>
          <pc:sldMk cId="3959254625" sldId="393"/>
        </pc:sldMkLst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9:43.640" v="313" actId="164"/>
          <ac:grpSpMkLst>
            <pc:docMk/>
            <pc:sldMk cId="3959254625" sldId="393"/>
            <ac:grpSpMk id="3" creationId="{7E595BC2-72EF-4504-B84F-3EBAA0456F50}"/>
          </ac:grpSpMkLst>
        </pc:grp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85" creationId="{1AFAF185-9DEF-4C28-899E-071D8618561B}"/>
          </ac:cxnSpMkLst>
        </pc:cxnChg>
      </pc:sldChg>
      <pc:sldChg chg="del">
        <pc:chgData name="Foolen-Torgerson, Kirstin" userId="5b944d74-38ac-4e01-9094-681b3a12cae9" providerId="ADAL" clId="{CCC52EC6-FF4E-481A-A21E-73AD4245335F}" dt="2021-09-24T12:51:13.101" v="340" actId="47"/>
        <pc:sldMkLst>
          <pc:docMk/>
          <pc:sldMk cId="901182957" sldId="394"/>
        </pc:sldMkLst>
      </pc:sldChg>
      <pc:sldChg chg="del">
        <pc:chgData name="Foolen-Torgerson, Kirstin" userId="5b944d74-38ac-4e01-9094-681b3a12cae9" providerId="ADAL" clId="{CCC52EC6-FF4E-481A-A21E-73AD4245335F}" dt="2021-09-24T12:43:26.248" v="198" actId="47"/>
        <pc:sldMkLst>
          <pc:docMk/>
          <pc:sldMk cId="514006543" sldId="395"/>
        </pc:sldMkLst>
      </pc:sldChg>
      <pc:sldChg chg="addSp modSp del">
        <pc:chgData name="Foolen-Torgerson, Kirstin" userId="5b944d74-38ac-4e01-9094-681b3a12cae9" providerId="ADAL" clId="{CCC52EC6-FF4E-481A-A21E-73AD4245335F}" dt="2021-09-24T12:48:17.970" v="286" actId="47"/>
        <pc:sldMkLst>
          <pc:docMk/>
          <pc:sldMk cId="353976424" sldId="396"/>
        </pc:sldMkLst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7:58.429" v="280" actId="164"/>
          <ac:grpSpMkLst>
            <pc:docMk/>
            <pc:sldMk cId="353976424" sldId="396"/>
            <ac:grpSpMk id="3" creationId="{4366FBE9-EC58-43B7-A255-8533E2081C05}"/>
          </ac:grpSpMkLst>
        </pc:grp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85" creationId="{1AFAF185-9DEF-4C28-899E-071D8618561B}"/>
          </ac:cxnSpMkLst>
        </pc:cxnChg>
      </pc:sldChg>
      <pc:sldChg chg="addSp modSp del">
        <pc:chgData name="Foolen-Torgerson, Kirstin" userId="5b944d74-38ac-4e01-9094-681b3a12cae9" providerId="ADAL" clId="{CCC52EC6-FF4E-481A-A21E-73AD4245335F}" dt="2021-09-24T12:47:15.086" v="275" actId="47"/>
        <pc:sldMkLst>
          <pc:docMk/>
          <pc:sldMk cId="865923887" sldId="397"/>
        </pc:sldMkLst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6:28.596" v="258" actId="164"/>
          <ac:grpSpMkLst>
            <pc:docMk/>
            <pc:sldMk cId="865923887" sldId="397"/>
            <ac:grpSpMk id="3" creationId="{959FFF58-9D1C-4865-81CE-B036C3BCA992}"/>
          </ac:grpSpMkLst>
        </pc:grp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85" creationId="{1AFAF185-9DEF-4C28-899E-071D8618561B}"/>
          </ac:cxnSpMkLst>
        </pc:cxnChg>
      </pc:sldChg>
      <pc:sldChg chg="addSp modSp del">
        <pc:chgData name="Foolen-Torgerson, Kirstin" userId="5b944d74-38ac-4e01-9094-681b3a12cae9" providerId="ADAL" clId="{CCC52EC6-FF4E-481A-A21E-73AD4245335F}" dt="2021-09-24T12:49:15.612" v="309" actId="47"/>
        <pc:sldMkLst>
          <pc:docMk/>
          <pc:sldMk cId="980890777" sldId="398"/>
        </pc:sldMkLst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8:47.204" v="291" actId="164"/>
          <ac:grpSpMkLst>
            <pc:docMk/>
            <pc:sldMk cId="980890777" sldId="398"/>
            <ac:grpSpMk id="3" creationId="{FEFBBA21-33D9-4BA7-AB3C-B994B710691E}"/>
          </ac:grpSpMkLst>
        </pc:grp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85" creationId="{1AFAF185-9DEF-4C28-899E-071D8618561B}"/>
          </ac:cxnSpMkLst>
        </pc:cxnChg>
      </pc:sldChg>
      <pc:sldChg chg="addSp modSp add del">
        <pc:chgData name="Foolen-Torgerson, Kirstin" userId="5b944d74-38ac-4e01-9094-681b3a12cae9" providerId="ADAL" clId="{CCC52EC6-FF4E-481A-A21E-73AD4245335F}" dt="2021-09-24T12:46:00.534" v="255" actId="47"/>
        <pc:sldMkLst>
          <pc:docMk/>
          <pc:sldMk cId="850164106" sldId="399"/>
        </pc:sldMkLst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108" creationId="{31D39DFA-81B7-489E-9DC5-78D8560A9B8C}"/>
          </ac:spMkLst>
        </pc:spChg>
        <pc:grpChg chg="add mod">
          <ac:chgData name="Foolen-Torgerson, Kirstin" userId="5b944d74-38ac-4e01-9094-681b3a12cae9" providerId="ADAL" clId="{CCC52EC6-FF4E-481A-A21E-73AD4245335F}" dt="2021-09-24T12:44:19.415" v="206" actId="164"/>
          <ac:grpSpMkLst>
            <pc:docMk/>
            <pc:sldMk cId="850164106" sldId="399"/>
            <ac:grpSpMk id="5" creationId="{6C73398C-A100-4219-A7A3-6BDFE4895294}"/>
          </ac:grpSpMkLst>
        </pc:grp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106" creationId="{EF6493B4-4852-4633-A376-9259E5FC4826}"/>
          </ac:cxnSpMkLst>
        </pc:cxnChg>
      </pc:sldChg>
      <pc:sldChg chg="del">
        <pc:chgData name="Foolen-Torgerson, Kirstin" userId="5b944d74-38ac-4e01-9094-681b3a12cae9" providerId="ADAL" clId="{CCC52EC6-FF4E-481A-A21E-73AD4245335F}" dt="2021-09-24T12:42:40.041" v="195" actId="47"/>
        <pc:sldMkLst>
          <pc:docMk/>
          <pc:sldMk cId="3732300543" sldId="400"/>
        </pc:sldMkLst>
      </pc:sldChg>
      <pc:sldChg chg="addSp modSp add del">
        <pc:chgData name="Foolen-Torgerson, Kirstin" userId="5b944d74-38ac-4e01-9094-681b3a12cae9" providerId="ADAL" clId="{CCC52EC6-FF4E-481A-A21E-73AD4245335F}" dt="2021-09-24T12:42:37.439" v="194" actId="47"/>
        <pc:sldMkLst>
          <pc:docMk/>
          <pc:sldMk cId="3701004414" sldId="402"/>
        </pc:sldMkLst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39:57.806" v="160" actId="164"/>
          <ac:grpSpMkLst>
            <pc:docMk/>
            <pc:sldMk cId="3701004414" sldId="402"/>
            <ac:grpSpMk id="4" creationId="{9A579ECF-6871-4DDC-A0AB-B3D2A0E4431B}"/>
          </ac:grpSpMkLst>
        </pc:grp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85" creationId="{1AFAF185-9DEF-4C28-899E-071D8618561B}"/>
          </ac:cxnSpMkLst>
        </pc:cxnChg>
      </pc:sldChg>
      <pc:sldChg chg="addSp delSp modSp del mod">
        <pc:chgData name="Foolen-Torgerson, Kirstin" userId="5b944d74-38ac-4e01-9094-681b3a12cae9" providerId="ADAL" clId="{CCC52EC6-FF4E-481A-A21E-73AD4245335F}" dt="2021-09-24T12:38:15.996" v="158" actId="47"/>
        <pc:sldMkLst>
          <pc:docMk/>
          <pc:sldMk cId="3853025509" sldId="403"/>
        </pc:sldMkLst>
        <pc:spChg chg="del mod">
          <ac:chgData name="Foolen-Torgerson, Kirstin" userId="5b944d74-38ac-4e01-9094-681b3a12cae9" providerId="ADAL" clId="{CCC52EC6-FF4E-481A-A21E-73AD4245335F}" dt="2021-09-24T12:37:38.228" v="152" actId="21"/>
          <ac:spMkLst>
            <pc:docMk/>
            <pc:sldMk cId="3853025509" sldId="403"/>
            <ac:spMk id="2" creationId="{BD9A14E3-407D-41D4-AEB0-BB3D413864CD}"/>
          </ac:spMkLst>
        </pc:spChg>
        <pc:spChg chg="add mod">
          <ac:chgData name="Foolen-Torgerson, Kirstin" userId="5b944d74-38ac-4e01-9094-681b3a12cae9" providerId="ADAL" clId="{CCC52EC6-FF4E-481A-A21E-73AD4245335F}" dt="2021-09-24T12:37:38.228" v="152" actId="21"/>
          <ac:spMkLst>
            <pc:docMk/>
            <pc:sldMk cId="3853025509" sldId="403"/>
            <ac:spMk id="7" creationId="{BE97FF67-AE34-4DE3-904E-79998A3532BC}"/>
          </ac:spMkLst>
        </pc:spChg>
      </pc:sldChg>
      <pc:sldChg chg="addSp delSp modSp del mod">
        <pc:chgData name="Foolen-Torgerson, Kirstin" userId="5b944d74-38ac-4e01-9094-681b3a12cae9" providerId="ADAL" clId="{CCC52EC6-FF4E-481A-A21E-73AD4245335F}" dt="2021-09-28T12:43:41.102" v="777" actId="47"/>
        <pc:sldMkLst>
          <pc:docMk/>
          <pc:sldMk cId="326786219" sldId="404"/>
        </pc:sldMkLst>
        <pc:spChg chg="del">
          <ac:chgData name="Foolen-Torgerson, Kirstin" userId="5b944d74-38ac-4e01-9094-681b3a12cae9" providerId="ADAL" clId="{CCC52EC6-FF4E-481A-A21E-73AD4245335F}" dt="2021-09-28T07:07:52.825" v="489" actId="478"/>
          <ac:spMkLst>
            <pc:docMk/>
            <pc:sldMk cId="326786219" sldId="404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52.825" v="489" actId="478"/>
          <ac:spMkLst>
            <pc:docMk/>
            <pc:sldMk cId="326786219" sldId="404"/>
            <ac:spMk id="150" creationId="{C437AB5D-7B5F-4BF9-98B8-75F3C4A49D04}"/>
          </ac:spMkLst>
        </pc:spChg>
        <pc:graphicFrameChg chg="add del">
          <ac:chgData name="Foolen-Torgerson, Kirstin" userId="5b944d74-38ac-4e01-9094-681b3a12cae9" providerId="ADAL" clId="{CCC52EC6-FF4E-481A-A21E-73AD4245335F}" dt="2021-09-28T12:43:37.862" v="776" actId="478"/>
          <ac:graphicFrameMkLst>
            <pc:docMk/>
            <pc:sldMk cId="326786219" sldId="404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8T10:36:41.739" v="774" actId="207"/>
          <ac:graphicFrameMkLst>
            <pc:docMk/>
            <pc:sldMk cId="326786219" sldId="404"/>
            <ac:graphicFrameMk id="57" creationId="{8FE7D575-4076-4B2F-B16F-C69BC552B90F}"/>
          </ac:graphicFrameMkLst>
        </pc:graphicFrameChg>
        <pc:cxnChg chg="del">
          <ac:chgData name="Foolen-Torgerson, Kirstin" userId="5b944d74-38ac-4e01-9094-681b3a12cae9" providerId="ADAL" clId="{CCC52EC6-FF4E-481A-A21E-73AD4245335F}" dt="2021-09-28T07:07:52.825" v="489" actId="478"/>
          <ac:cxnSpMkLst>
            <pc:docMk/>
            <pc:sldMk cId="326786219" sldId="404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52.825" v="489" actId="478"/>
          <ac:cxnSpMkLst>
            <pc:docMk/>
            <pc:sldMk cId="326786219" sldId="404"/>
            <ac:cxnSpMk id="144" creationId="{3DE38A07-56E3-466C-8D99-EC32A50DAD61}"/>
          </ac:cxnSpMkLst>
        </pc:cxnChg>
      </pc:sldChg>
      <pc:sldChg chg="addSp delSp modSp mod">
        <pc:chgData name="Foolen-Torgerson, Kirstin" userId="5b944d74-38ac-4e01-9094-681b3a12cae9" providerId="ADAL" clId="{CCC52EC6-FF4E-481A-A21E-73AD4245335F}" dt="2021-09-29T07:04:01.274" v="1438"/>
        <pc:sldMkLst>
          <pc:docMk/>
          <pc:sldMk cId="3856680469" sldId="405"/>
        </pc:sldMkLst>
        <pc:spChg chg="del">
          <ac:chgData name="Foolen-Torgerson, Kirstin" userId="5b944d74-38ac-4e01-9094-681b3a12cae9" providerId="ADAL" clId="{CCC52EC6-FF4E-481A-A21E-73AD4245335F}" dt="2021-09-28T07:07:42.599" v="487" actId="478"/>
          <ac:spMkLst>
            <pc:docMk/>
            <pc:sldMk cId="3856680469" sldId="405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42.599" v="487" actId="478"/>
          <ac:spMkLst>
            <pc:docMk/>
            <pc:sldMk cId="3856680469" sldId="405"/>
            <ac:spMk id="150" creationId="{C437AB5D-7B5F-4BF9-98B8-75F3C4A49D04}"/>
          </ac:spMkLst>
        </pc:spChg>
        <pc:graphicFrameChg chg="modGraphic">
          <ac:chgData name="Foolen-Torgerson, Kirstin" userId="5b944d74-38ac-4e01-9094-681b3a12cae9" providerId="ADAL" clId="{CCC52EC6-FF4E-481A-A21E-73AD4245335F}" dt="2021-09-28T09:48:00.960" v="746" actId="207"/>
          <ac:graphicFrameMkLst>
            <pc:docMk/>
            <pc:sldMk cId="3856680469" sldId="405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8T09:47:10.847" v="744" actId="207"/>
          <ac:graphicFrameMkLst>
            <pc:docMk/>
            <pc:sldMk cId="3856680469" sldId="405"/>
            <ac:graphicFrameMk id="57" creationId="{8FE7D575-4076-4B2F-B16F-C69BC552B90F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9T07:04:01.274" v="1438"/>
          <ac:picMkLst>
            <pc:docMk/>
            <pc:sldMk cId="3856680469" sldId="405"/>
            <ac:picMk id="3" creationId="{41DC2231-F10C-4AAC-A6F5-7ED0A336D3C9}"/>
          </ac:picMkLst>
        </pc:picChg>
        <pc:inkChg chg="add">
          <ac:chgData name="Foolen-Torgerson, Kirstin" userId="5b944d74-38ac-4e01-9094-681b3a12cae9" providerId="ADAL" clId="{CCC52EC6-FF4E-481A-A21E-73AD4245335F}" dt="2021-09-29T07:04:01.274" v="1438"/>
          <ac:inkMkLst>
            <pc:docMk/>
            <pc:sldMk cId="3856680469" sldId="405"/>
            <ac:inkMk id="2" creationId="{75FD2A3C-F93B-4959-9B1E-D1DBE78B2A75}"/>
          </ac:inkMkLst>
        </pc:inkChg>
        <pc:cxnChg chg="del">
          <ac:chgData name="Foolen-Torgerson, Kirstin" userId="5b944d74-38ac-4e01-9094-681b3a12cae9" providerId="ADAL" clId="{CCC52EC6-FF4E-481A-A21E-73AD4245335F}" dt="2021-09-28T07:07:42.599" v="487" actId="478"/>
          <ac:cxnSpMkLst>
            <pc:docMk/>
            <pc:sldMk cId="3856680469" sldId="405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42.599" v="487" actId="478"/>
          <ac:cxnSpMkLst>
            <pc:docMk/>
            <pc:sldMk cId="3856680469" sldId="405"/>
            <ac:cxnSpMk id="144" creationId="{3DE38A07-56E3-466C-8D99-EC32A50DAD61}"/>
          </ac:cxnSpMkLst>
        </pc:cxnChg>
      </pc:sldChg>
      <pc:sldChg chg="addSp delSp modSp mod modTransition modAnim">
        <pc:chgData name="Foolen-Torgerson, Kirstin" userId="5b944d74-38ac-4e01-9094-681b3a12cae9" providerId="ADAL" clId="{CCC52EC6-FF4E-481A-A21E-73AD4245335F}" dt="2021-09-29T06:08:39.519" v="1185"/>
        <pc:sldMkLst>
          <pc:docMk/>
          <pc:sldMk cId="3218282776" sldId="406"/>
        </pc:sldMkLst>
        <pc:spChg chg="add mod">
          <ac:chgData name="Foolen-Torgerson, Kirstin" userId="5b944d74-38ac-4e01-9094-681b3a12cae9" providerId="ADAL" clId="{CCC52EC6-FF4E-481A-A21E-73AD4245335F}" dt="2021-09-29T06:07:03.870" v="1184" actId="14100"/>
          <ac:spMkLst>
            <pc:docMk/>
            <pc:sldMk cId="3218282776" sldId="406"/>
            <ac:spMk id="11" creationId="{78349265-093A-41C6-B0C7-D567BBF122D7}"/>
          </ac:spMkLst>
        </pc:spChg>
        <pc:spChg chg="del">
          <ac:chgData name="Foolen-Torgerson, Kirstin" userId="5b944d74-38ac-4e01-9094-681b3a12cae9" providerId="ADAL" clId="{CCC52EC6-FF4E-481A-A21E-73AD4245335F}" dt="2021-09-24T12:23:05.251" v="8" actId="478"/>
          <ac:spMkLst>
            <pc:docMk/>
            <pc:sldMk cId="3218282776" sldId="406"/>
            <ac:spMk id="41" creationId="{97279DE9-EA49-401B-BF35-9D0E112B30B5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4" creationId="{E461F1D3-2CFF-4937-8725-C54CB9F37E43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6" creationId="{A4A3F6C5-DF8A-4C9F-B66A-9FB7BCEA8375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7" creationId="{873DF1AC-E8D5-4E4A-8DE6-F2D76D04379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9" creationId="{420F0250-888B-45CF-8A61-D75465A2B156}"/>
          </ac:spMkLst>
        </pc:spChg>
        <pc:spChg chg="del mod">
          <ac:chgData name="Foolen-Torgerson, Kirstin" userId="5b944d74-38ac-4e01-9094-681b3a12cae9" providerId="ADAL" clId="{CCC52EC6-FF4E-481A-A21E-73AD4245335F}" dt="2021-09-24T12:29:21.186" v="54" actId="478"/>
          <ac:spMkLst>
            <pc:docMk/>
            <pc:sldMk cId="3218282776" sldId="406"/>
            <ac:spMk id="53" creationId="{9CDEBA10-1ECB-4DC6-A334-D00AC87AFD66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55" creationId="{4E74FE9F-20B3-435B-AA86-7AD8B84EC9FE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60" creationId="{1E7C5C2F-2676-4A28-9116-81871C79765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63" creationId="{A30CE82A-F9FD-4AFE-B4B1-BDEDEBE7AC79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69" creationId="{5D722899-D633-449B-BB7A-42882E3319F6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0" creationId="{FC357971-18F4-46F8-B5FB-4D8AAD479D5C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1" creationId="{B4E0F411-D9D4-409F-9FAD-79A1A760EAAC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2" creationId="{7BA329C8-E019-4B56-A078-5EAE3F09F966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3" creationId="{A81727F0-7491-4ACA-9DA1-CF55CC23BA27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5" creationId="{74AF1082-8BBE-4381-AC7C-23B6C8CD9AA5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6" creationId="{A9D2BC40-F944-4DD7-A98A-F7EFE03D65AD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9" creationId="{40330F93-9D25-4B96-9D1F-D91BEB69E8F5}"/>
          </ac:spMkLst>
        </pc:spChg>
        <pc:spChg chg="del mod">
          <ac:chgData name="Foolen-Torgerson, Kirstin" userId="5b944d74-38ac-4e01-9094-681b3a12cae9" providerId="ADAL" clId="{CCC52EC6-FF4E-481A-A21E-73AD4245335F}" dt="2021-09-24T12:27:04.879" v="32" actId="478"/>
          <ac:spMkLst>
            <pc:docMk/>
            <pc:sldMk cId="3218282776" sldId="406"/>
            <ac:spMk id="80" creationId="{B24C3890-085B-435D-8D3B-B81393F9C8E9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88" creationId="{4B5D90DA-67D6-45B4-BF1F-FE769844788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91" creationId="{8071B206-D107-40CB-A46A-09CB513833D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95" creationId="{EB14F446-B2CB-494A-B441-07D4E69BAD31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98" creationId="{DBEBD3E3-6916-4BE1-9B5E-86EB52136B55}"/>
          </ac:spMkLst>
        </pc:spChg>
        <pc:spChg chg="add mod">
          <ac:chgData name="Foolen-Torgerson, Kirstin" userId="5b944d74-38ac-4e01-9094-681b3a12cae9" providerId="ADAL" clId="{CCC52EC6-FF4E-481A-A21E-73AD4245335F}" dt="2021-09-24T12:30:16.436" v="69" actId="122"/>
          <ac:spMkLst>
            <pc:docMk/>
            <pc:sldMk cId="3218282776" sldId="406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8T07:07:25.502" v="483" actId="478"/>
          <ac:spMkLst>
            <pc:docMk/>
            <pc:sldMk cId="3218282776" sldId="406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25.502" v="483" actId="478"/>
          <ac:spMkLst>
            <pc:docMk/>
            <pc:sldMk cId="3218282776" sldId="406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4T12:29:02.777" v="51" actId="207"/>
          <ac:graphicFrameMkLst>
            <pc:docMk/>
            <pc:sldMk cId="3218282776" sldId="406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4T12:28:48.145" v="49" actId="207"/>
          <ac:graphicFrameMkLst>
            <pc:docMk/>
            <pc:sldMk cId="3218282776" sldId="406"/>
            <ac:graphicFrameMk id="57" creationId="{8FE7D575-4076-4B2F-B16F-C69BC552B90F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22:29.279" v="1"/>
          <ac:graphicFrameMkLst>
            <pc:docMk/>
            <pc:sldMk cId="3218282776" sldId="406"/>
            <ac:graphicFrameMk id="101" creationId="{94DED896-04AB-4646-BC69-281D1E8F7842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22:29.279" v="1"/>
          <ac:graphicFrameMkLst>
            <pc:docMk/>
            <pc:sldMk cId="3218282776" sldId="406"/>
            <ac:graphicFrameMk id="102" creationId="{713004A7-E3D1-4B4D-B151-7B132714989E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6:01:19.772" v="1139"/>
          <ac:picMkLst>
            <pc:docMk/>
            <pc:sldMk cId="3218282776" sldId="406"/>
            <ac:picMk id="3" creationId="{ECD10AE3-DE47-456B-B710-B0335C65E8BE}"/>
          </ac:picMkLst>
        </pc:picChg>
        <pc:picChg chg="add del mod">
          <ac:chgData name="Foolen-Torgerson, Kirstin" userId="5b944d74-38ac-4e01-9094-681b3a12cae9" providerId="ADAL" clId="{CCC52EC6-FF4E-481A-A21E-73AD4245335F}" dt="2021-09-29T06:03:08.765" v="1141"/>
          <ac:picMkLst>
            <pc:docMk/>
            <pc:sldMk cId="3218282776" sldId="406"/>
            <ac:picMk id="6" creationId="{612A7BC3-DEB5-4D3D-83E3-EE1584C4D1D9}"/>
          </ac:picMkLst>
        </pc:picChg>
        <pc:picChg chg="add del mod">
          <ac:chgData name="Foolen-Torgerson, Kirstin" userId="5b944d74-38ac-4e01-9094-681b3a12cae9" providerId="ADAL" clId="{CCC52EC6-FF4E-481A-A21E-73AD4245335F}" dt="2021-09-29T06:04:49.282" v="1144"/>
          <ac:picMkLst>
            <pc:docMk/>
            <pc:sldMk cId="3218282776" sldId="406"/>
            <ac:picMk id="9" creationId="{864EFCEF-7120-43EB-B459-64400EBE6317}"/>
          </ac:picMkLst>
        </pc:picChg>
        <pc:picChg chg="add mod">
          <ac:chgData name="Foolen-Torgerson, Kirstin" userId="5b944d74-38ac-4e01-9094-681b3a12cae9" providerId="ADAL" clId="{CCC52EC6-FF4E-481A-A21E-73AD4245335F}" dt="2021-09-29T06:08:39.519" v="1185"/>
          <ac:picMkLst>
            <pc:docMk/>
            <pc:sldMk cId="3218282776" sldId="406"/>
            <ac:picMk id="13" creationId="{5FDDBB71-D7B9-432A-8EEC-4E4901F6518C}"/>
          </ac:picMkLst>
        </pc:picChg>
        <pc:inkChg chg="add del">
          <ac:chgData name="Foolen-Torgerson, Kirstin" userId="5b944d74-38ac-4e01-9094-681b3a12cae9" providerId="ADAL" clId="{CCC52EC6-FF4E-481A-A21E-73AD4245335F}" dt="2021-09-29T06:01:19.772" v="1139"/>
          <ac:inkMkLst>
            <pc:docMk/>
            <pc:sldMk cId="3218282776" sldId="406"/>
            <ac:inkMk id="2" creationId="{FC8EDAAB-0B12-4C0C-A7A5-FFC65A028525}"/>
          </ac:inkMkLst>
        </pc:inkChg>
        <pc:inkChg chg="add del">
          <ac:chgData name="Foolen-Torgerson, Kirstin" userId="5b944d74-38ac-4e01-9094-681b3a12cae9" providerId="ADAL" clId="{CCC52EC6-FF4E-481A-A21E-73AD4245335F}" dt="2021-09-29T06:03:08.765" v="1141"/>
          <ac:inkMkLst>
            <pc:docMk/>
            <pc:sldMk cId="3218282776" sldId="406"/>
            <ac:inkMk id="4" creationId="{676F2D1D-9C75-4FF8-92CD-2E6AAA92E37B}"/>
          </ac:inkMkLst>
        </pc:inkChg>
        <pc:inkChg chg="add del mod">
          <ac:chgData name="Foolen-Torgerson, Kirstin" userId="5b944d74-38ac-4e01-9094-681b3a12cae9" providerId="ADAL" clId="{CCC52EC6-FF4E-481A-A21E-73AD4245335F}" dt="2021-09-29T06:05:12.179" v="1146" actId="478"/>
          <ac:inkMkLst>
            <pc:docMk/>
            <pc:sldMk cId="3218282776" sldId="406"/>
            <ac:inkMk id="7" creationId="{F0EB4804-65AA-4146-B225-7DB425E85069}"/>
          </ac:inkMkLst>
        </pc:inkChg>
        <pc:inkChg chg="add del mod">
          <ac:chgData name="Foolen-Torgerson, Kirstin" userId="5b944d74-38ac-4e01-9094-681b3a12cae9" providerId="ADAL" clId="{CCC52EC6-FF4E-481A-A21E-73AD4245335F}" dt="2021-09-29T06:05:13.873" v="1148" actId="478"/>
          <ac:inkMkLst>
            <pc:docMk/>
            <pc:sldMk cId="3218282776" sldId="406"/>
            <ac:inkMk id="8" creationId="{99EC2B59-54C3-45A2-9F09-8897672A61A5}"/>
          </ac:inkMkLst>
        </pc:inkChg>
        <pc:inkChg chg="add">
          <ac:chgData name="Foolen-Torgerson, Kirstin" userId="5b944d74-38ac-4e01-9094-681b3a12cae9" providerId="ADAL" clId="{CCC52EC6-FF4E-481A-A21E-73AD4245335F}" dt="2021-09-29T06:08:39.519" v="1185"/>
          <ac:inkMkLst>
            <pc:docMk/>
            <pc:sldMk cId="3218282776" sldId="406"/>
            <ac:inkMk id="12" creationId="{5AB97DF3-8434-4EAB-B881-0D0D64C76C8C}"/>
          </ac:inkMkLst>
        </pc:inkChg>
        <pc:cxnChg chg="del mod">
          <ac:chgData name="Foolen-Torgerson, Kirstin" userId="5b944d74-38ac-4e01-9094-681b3a12cae9" providerId="ADAL" clId="{CCC52EC6-FF4E-481A-A21E-73AD4245335F}" dt="2021-09-24T12:29:20.146" v="52" actId="478"/>
          <ac:cxnSpMkLst>
            <pc:docMk/>
            <pc:sldMk cId="3218282776" sldId="406"/>
            <ac:cxnSpMk id="45" creationId="{B1B26A84-351E-44B4-82A4-33248E944E45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48" creationId="{D9C836E9-C3CD-4178-BEFE-A4A7A3064158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51" creationId="{2CD516AB-A2D8-4CEC-8079-132AA757B59D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52" creationId="{8631186E-9347-494D-916F-5475026592B7}"/>
          </ac:cxnSpMkLst>
        </pc:cxnChg>
        <pc:cxnChg chg="del mod">
          <ac:chgData name="Foolen-Torgerson, Kirstin" userId="5b944d74-38ac-4e01-9094-681b3a12cae9" providerId="ADAL" clId="{CCC52EC6-FF4E-481A-A21E-73AD4245335F}" dt="2021-09-24T12:27:05.653" v="33" actId="478"/>
          <ac:cxnSpMkLst>
            <pc:docMk/>
            <pc:sldMk cId="3218282776" sldId="406"/>
            <ac:cxnSpMk id="54" creationId="{04719736-8A08-4F35-A2C0-24DE95DD2A88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58" creationId="{C75C2F06-20AF-4849-ADCE-D407FECE40FD}"/>
          </ac:cxnSpMkLst>
        </pc:cxnChg>
        <pc:cxnChg chg="del mod">
          <ac:chgData name="Foolen-Torgerson, Kirstin" userId="5b944d74-38ac-4e01-9094-681b3a12cae9" providerId="ADAL" clId="{CCC52EC6-FF4E-481A-A21E-73AD4245335F}" dt="2021-09-24T12:27:04.199" v="31" actId="478"/>
          <ac:cxnSpMkLst>
            <pc:docMk/>
            <pc:sldMk cId="3218282776" sldId="406"/>
            <ac:cxnSpMk id="59" creationId="{DB16FC92-C170-409C-B452-AFA5CD74356A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1" creationId="{7CF6171F-8556-4CA2-9186-637CB0A0CA18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2" creationId="{62881C23-016A-49DD-9E38-C79F061FC47B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4" creationId="{A65A4615-04B6-4481-8048-15D621F60092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5" creationId="{5FBCF7C5-B338-46E3-86A6-8BA172ACCE1E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6" creationId="{8A7739F0-4508-4F5B-B5B7-81E3A5EA2014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7" creationId="{8887882E-9CA4-436C-B579-B6D80583C33C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8" creationId="{D0CC4872-DB9F-4DB1-B93C-3B295130729F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74" creationId="{9EB954BE-B0E3-46B4-BFAA-6F795B3CD471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77" creationId="{BF6739AE-2447-484F-9C38-7BE62BBD3157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81" creationId="{016EB365-175F-4959-9303-3AEC595EF583}"/>
          </ac:cxnSpMkLst>
        </pc:cxnChg>
        <pc:cxnChg chg="del mod">
          <ac:chgData name="Foolen-Torgerson, Kirstin" userId="5b944d74-38ac-4e01-9094-681b3a12cae9" providerId="ADAL" clId="{CCC52EC6-FF4E-481A-A21E-73AD4245335F}" dt="2021-09-24T12:23:05.251" v="8" actId="478"/>
          <ac:cxnSpMkLst>
            <pc:docMk/>
            <pc:sldMk cId="3218282776" sldId="406"/>
            <ac:cxnSpMk id="86" creationId="{3600E863-3739-4CA2-B349-0175CB0A7425}"/>
          </ac:cxnSpMkLst>
        </pc:cxnChg>
        <pc:cxnChg chg="del mod">
          <ac:chgData name="Foolen-Torgerson, Kirstin" userId="5b944d74-38ac-4e01-9094-681b3a12cae9" providerId="ADAL" clId="{CCC52EC6-FF4E-481A-A21E-73AD4245335F}" dt="2021-09-24T12:27:03.513" v="30" actId="478"/>
          <ac:cxnSpMkLst>
            <pc:docMk/>
            <pc:sldMk cId="3218282776" sldId="406"/>
            <ac:cxnSpMk id="87" creationId="{B1A8BA39-AFCD-45ED-9C59-B374C3B7CD67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89" creationId="{4B13A0E3-89B3-433E-89EC-7773FB7B07FA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0" creationId="{1A4C8A7E-5E15-4C1A-B5A8-E52144333D49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2" creationId="{D7346850-5D1D-4910-8880-0E6556128655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4" creationId="{4E40DC59-1BD9-47F7-8539-BA8D2BE17415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7" creationId="{70EE663E-0807-4CD9-9188-342DF7B3A466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9" creationId="{056B0406-A9B0-42AC-AE9F-07589E67D12A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100" creationId="{0EAE1DB7-9AAE-4F52-941D-9E56A63290FB}"/>
          </ac:cxnSpMkLst>
        </pc:cxnChg>
        <pc:cxnChg chg="del">
          <ac:chgData name="Foolen-Torgerson, Kirstin" userId="5b944d74-38ac-4e01-9094-681b3a12cae9" providerId="ADAL" clId="{CCC52EC6-FF4E-481A-A21E-73AD4245335F}" dt="2021-09-28T07:07:25.502" v="483" actId="478"/>
          <ac:cxnSpMkLst>
            <pc:docMk/>
            <pc:sldMk cId="3218282776" sldId="406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25.502" v="483" actId="478"/>
          <ac:cxnSpMkLst>
            <pc:docMk/>
            <pc:sldMk cId="3218282776" sldId="406"/>
            <ac:cxnSpMk id="144" creationId="{3DE38A07-56E3-466C-8D99-EC32A50DAD61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9T06:58:51.860" v="1430"/>
        <pc:sldMkLst>
          <pc:docMk/>
          <pc:sldMk cId="2563906779" sldId="407"/>
        </pc:sldMkLst>
        <pc:spChg chg="del">
          <ac:chgData name="Foolen-Torgerson, Kirstin" userId="5b944d74-38ac-4e01-9094-681b3a12cae9" providerId="ADAL" clId="{CCC52EC6-FF4E-481A-A21E-73AD4245335F}" dt="2021-09-28T07:07:36.734" v="486" actId="478"/>
          <ac:spMkLst>
            <pc:docMk/>
            <pc:sldMk cId="2563906779" sldId="407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36.734" v="486" actId="478"/>
          <ac:spMkLst>
            <pc:docMk/>
            <pc:sldMk cId="2563906779" sldId="407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8T08:48:56.429" v="529" actId="207"/>
          <ac:graphicFrameMkLst>
            <pc:docMk/>
            <pc:sldMk cId="2563906779" sldId="407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6:58:25.888" v="1429"/>
          <ac:picMkLst>
            <pc:docMk/>
            <pc:sldMk cId="2563906779" sldId="407"/>
            <ac:picMk id="2" creationId="{3DC391DC-40F1-4AD1-9A1C-9C168F1106A6}"/>
          </ac:picMkLst>
        </pc:picChg>
        <pc:picChg chg="add mod">
          <ac:chgData name="Foolen-Torgerson, Kirstin" userId="5b944d74-38ac-4e01-9094-681b3a12cae9" providerId="ADAL" clId="{CCC52EC6-FF4E-481A-A21E-73AD4245335F}" dt="2021-09-29T06:58:51.860" v="1430"/>
          <ac:picMkLst>
            <pc:docMk/>
            <pc:sldMk cId="2563906779" sldId="407"/>
            <ac:picMk id="4" creationId="{586BDF4E-F48B-49BE-91F5-94D62E682697}"/>
          </ac:picMkLst>
        </pc:picChg>
        <pc:inkChg chg="add">
          <ac:chgData name="Foolen-Torgerson, Kirstin" userId="5b944d74-38ac-4e01-9094-681b3a12cae9" providerId="ADAL" clId="{CCC52EC6-FF4E-481A-A21E-73AD4245335F}" dt="2021-09-29T06:58:51.860" v="1430"/>
          <ac:inkMkLst>
            <pc:docMk/>
            <pc:sldMk cId="2563906779" sldId="407"/>
            <ac:inkMk id="3" creationId="{C5751464-AAE9-4AF6-B650-7EEBEAA8C819}"/>
          </ac:inkMkLst>
        </pc:inkChg>
        <pc:cxnChg chg="del">
          <ac:chgData name="Foolen-Torgerson, Kirstin" userId="5b944d74-38ac-4e01-9094-681b3a12cae9" providerId="ADAL" clId="{CCC52EC6-FF4E-481A-A21E-73AD4245335F}" dt="2021-09-28T07:07:36.734" v="486" actId="478"/>
          <ac:cxnSpMkLst>
            <pc:docMk/>
            <pc:sldMk cId="2563906779" sldId="407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36.734" v="486" actId="478"/>
          <ac:cxnSpMkLst>
            <pc:docMk/>
            <pc:sldMk cId="2563906779" sldId="407"/>
            <ac:cxnSpMk id="144" creationId="{3DE38A07-56E3-466C-8D99-EC32A50DAD61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9T06:36:09.863" v="1379"/>
        <pc:sldMkLst>
          <pc:docMk/>
          <pc:sldMk cId="3179229344" sldId="408"/>
        </pc:sldMkLst>
        <pc:spChg chg="del">
          <ac:chgData name="Foolen-Torgerson, Kirstin" userId="5b944d74-38ac-4e01-9094-681b3a12cae9" providerId="ADAL" clId="{CCC52EC6-FF4E-481A-A21E-73AD4245335F}" dt="2021-09-28T07:07:32.632" v="485" actId="478"/>
          <ac:spMkLst>
            <pc:docMk/>
            <pc:sldMk cId="3179229344" sldId="408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32.632" v="485" actId="478"/>
          <ac:spMkLst>
            <pc:docMk/>
            <pc:sldMk cId="3179229344" sldId="408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8T08:46:34.878" v="519" actId="207"/>
          <ac:graphicFrameMkLst>
            <pc:docMk/>
            <pc:sldMk cId="3179229344" sldId="408"/>
            <ac:graphicFrameMk id="57" creationId="{8FE7D575-4076-4B2F-B16F-C69BC552B90F}"/>
          </ac:graphicFrameMkLst>
        </pc:graphicFrameChg>
        <pc:picChg chg="add del">
          <ac:chgData name="Foolen-Torgerson, Kirstin" userId="5b944d74-38ac-4e01-9094-681b3a12cae9" providerId="ADAL" clId="{CCC52EC6-FF4E-481A-A21E-73AD4245335F}" dt="2021-09-28T09:15:35.396" v="597"/>
          <ac:picMkLst>
            <pc:docMk/>
            <pc:sldMk cId="3179229344" sldId="408"/>
            <ac:picMk id="2" creationId="{03DB24EF-4F66-4E5C-866B-3CBACB0C3433}"/>
          </ac:picMkLst>
        </pc:picChg>
        <pc:picChg chg="add del mod">
          <ac:chgData name="Foolen-Torgerson, Kirstin" userId="5b944d74-38ac-4e01-9094-681b3a12cae9" providerId="ADAL" clId="{CCC52EC6-FF4E-481A-A21E-73AD4245335F}" dt="2021-09-29T06:35:20.407" v="1378"/>
          <ac:picMkLst>
            <pc:docMk/>
            <pc:sldMk cId="3179229344" sldId="408"/>
            <ac:picMk id="3" creationId="{2AF09036-42BD-425C-8361-0218FA7A75BB}"/>
          </ac:picMkLst>
        </pc:picChg>
        <pc:picChg chg="add mod">
          <ac:chgData name="Foolen-Torgerson, Kirstin" userId="5b944d74-38ac-4e01-9094-681b3a12cae9" providerId="ADAL" clId="{CCC52EC6-FF4E-481A-A21E-73AD4245335F}" dt="2021-09-29T06:36:09.863" v="1379"/>
          <ac:picMkLst>
            <pc:docMk/>
            <pc:sldMk cId="3179229344" sldId="408"/>
            <ac:picMk id="6" creationId="{46C199D0-4C58-4FB9-AB41-40F545614332}"/>
          </ac:picMkLst>
        </pc:picChg>
        <pc:inkChg chg="add del">
          <ac:chgData name="Foolen-Torgerson, Kirstin" userId="5b944d74-38ac-4e01-9094-681b3a12cae9" providerId="ADAL" clId="{CCC52EC6-FF4E-481A-A21E-73AD4245335F}" dt="2021-09-29T06:35:20.407" v="1378"/>
          <ac:inkMkLst>
            <pc:docMk/>
            <pc:sldMk cId="3179229344" sldId="408"/>
            <ac:inkMk id="2" creationId="{7062D153-1B16-4A3B-AF55-4680A24B2D7E}"/>
          </ac:inkMkLst>
        </pc:inkChg>
        <pc:inkChg chg="add">
          <ac:chgData name="Foolen-Torgerson, Kirstin" userId="5b944d74-38ac-4e01-9094-681b3a12cae9" providerId="ADAL" clId="{CCC52EC6-FF4E-481A-A21E-73AD4245335F}" dt="2021-09-29T06:36:09.863" v="1379"/>
          <ac:inkMkLst>
            <pc:docMk/>
            <pc:sldMk cId="3179229344" sldId="408"/>
            <ac:inkMk id="4" creationId="{11F4CA3E-F1DB-4D21-8FA4-D5A0EC6188A9}"/>
          </ac:inkMkLst>
        </pc:inkChg>
        <pc:cxnChg chg="del">
          <ac:chgData name="Foolen-Torgerson, Kirstin" userId="5b944d74-38ac-4e01-9094-681b3a12cae9" providerId="ADAL" clId="{CCC52EC6-FF4E-481A-A21E-73AD4245335F}" dt="2021-09-28T07:07:32.632" v="485" actId="478"/>
          <ac:cxnSpMkLst>
            <pc:docMk/>
            <pc:sldMk cId="3179229344" sldId="408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32.632" v="485" actId="478"/>
          <ac:cxnSpMkLst>
            <pc:docMk/>
            <pc:sldMk cId="3179229344" sldId="408"/>
            <ac:cxnSpMk id="144" creationId="{3DE38A07-56E3-466C-8D99-EC32A50DAD61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9T06:31:36.412" v="1375"/>
        <pc:sldMkLst>
          <pc:docMk/>
          <pc:sldMk cId="2644322293" sldId="409"/>
        </pc:sldMkLst>
        <pc:spChg chg="add mod">
          <ac:chgData name="Foolen-Torgerson, Kirstin" userId="5b944d74-38ac-4e01-9094-681b3a12cae9" providerId="ADAL" clId="{CCC52EC6-FF4E-481A-A21E-73AD4245335F}" dt="2021-09-29T06:22:55.471" v="1234" actId="207"/>
          <ac:spMkLst>
            <pc:docMk/>
            <pc:sldMk cId="2644322293" sldId="409"/>
            <ac:spMk id="6" creationId="{3F006700-5645-44B3-84A8-5C0CF86F9B86}"/>
          </ac:spMkLst>
        </pc:spChg>
        <pc:spChg chg="add del">
          <ac:chgData name="Foolen-Torgerson, Kirstin" userId="5b944d74-38ac-4e01-9094-681b3a12cae9" providerId="ADAL" clId="{CCC52EC6-FF4E-481A-A21E-73AD4245335F}" dt="2021-09-29T06:23:40.412" v="1236" actId="478"/>
          <ac:spMkLst>
            <pc:docMk/>
            <pc:sldMk cId="2644322293" sldId="409"/>
            <ac:spMk id="7" creationId="{F4C9F9E2-4444-428E-974A-BF381E9C14E1}"/>
          </ac:spMkLst>
        </pc:spChg>
        <pc:spChg chg="add mod">
          <ac:chgData name="Foolen-Torgerson, Kirstin" userId="5b944d74-38ac-4e01-9094-681b3a12cae9" providerId="ADAL" clId="{CCC52EC6-FF4E-481A-A21E-73AD4245335F}" dt="2021-09-29T06:25:31.877" v="1359" actId="14429"/>
          <ac:spMkLst>
            <pc:docMk/>
            <pc:sldMk cId="2644322293" sldId="409"/>
            <ac:spMk id="8" creationId="{6A43B6F7-F7F1-4E11-A46F-DEDAA1DD343B}"/>
          </ac:spMkLst>
        </pc:spChg>
        <pc:spChg chg="add del">
          <ac:chgData name="Foolen-Torgerson, Kirstin" userId="5b944d74-38ac-4e01-9094-681b3a12cae9" providerId="ADAL" clId="{CCC52EC6-FF4E-481A-A21E-73AD4245335F}" dt="2021-09-29T06:24:36.585" v="1285" actId="478"/>
          <ac:spMkLst>
            <pc:docMk/>
            <pc:sldMk cId="2644322293" sldId="409"/>
            <ac:spMk id="9" creationId="{CA5EC729-2FAE-4F65-B250-460BFE581C09}"/>
          </ac:spMkLst>
        </pc:spChg>
        <pc:spChg chg="add mod">
          <ac:chgData name="Foolen-Torgerson, Kirstin" userId="5b944d74-38ac-4e01-9094-681b3a12cae9" providerId="ADAL" clId="{CCC52EC6-FF4E-481A-A21E-73AD4245335F}" dt="2021-09-29T06:25:32.725" v="1360" actId="14429"/>
          <ac:spMkLst>
            <pc:docMk/>
            <pc:sldMk cId="2644322293" sldId="409"/>
            <ac:spMk id="11" creationId="{DD6F91A7-3F37-4867-9149-FE8CFC02248E}"/>
          </ac:spMkLst>
        </pc:spChg>
        <pc:spChg chg="del">
          <ac:chgData name="Foolen-Torgerson, Kirstin" userId="5b944d74-38ac-4e01-9094-681b3a12cae9" providerId="ADAL" clId="{CCC52EC6-FF4E-481A-A21E-73AD4245335F}" dt="2021-09-28T07:07:28.935" v="484" actId="478"/>
          <ac:spMkLst>
            <pc:docMk/>
            <pc:sldMk cId="2644322293" sldId="409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28.935" v="484" actId="478"/>
          <ac:spMkLst>
            <pc:docMk/>
            <pc:sldMk cId="2644322293" sldId="409"/>
            <ac:spMk id="150" creationId="{C437AB5D-7B5F-4BF9-98B8-75F3C4A49D04}"/>
          </ac:spMkLst>
        </pc:spChg>
        <pc:picChg chg="add del mod">
          <ac:chgData name="Foolen-Torgerson, Kirstin" userId="5b944d74-38ac-4e01-9094-681b3a12cae9" providerId="ADAL" clId="{CCC52EC6-FF4E-481A-A21E-73AD4245335F}" dt="2021-09-29T06:20:49.275" v="1201"/>
          <ac:picMkLst>
            <pc:docMk/>
            <pc:sldMk cId="2644322293" sldId="409"/>
            <ac:picMk id="2" creationId="{394A9ABF-6E5F-4A60-8C45-FA4817F9E5E7}"/>
          </ac:picMkLst>
        </pc:picChg>
        <pc:picChg chg="add del mod">
          <ac:chgData name="Foolen-Torgerson, Kirstin" userId="5b944d74-38ac-4e01-9094-681b3a12cae9" providerId="ADAL" clId="{CCC52EC6-FF4E-481A-A21E-73AD4245335F}" dt="2021-09-29T06:22:16.673" v="1203"/>
          <ac:picMkLst>
            <pc:docMk/>
            <pc:sldMk cId="2644322293" sldId="409"/>
            <ac:picMk id="4" creationId="{89CE3B00-39A3-43EE-89CD-B0BD4C51F93E}"/>
          </ac:picMkLst>
        </pc:picChg>
        <pc:picChg chg="add del mod">
          <ac:chgData name="Foolen-Torgerson, Kirstin" userId="5b944d74-38ac-4e01-9094-681b3a12cae9" providerId="ADAL" clId="{CCC52EC6-FF4E-481A-A21E-73AD4245335F}" dt="2021-09-29T06:27:00.664" v="1367"/>
          <ac:picMkLst>
            <pc:docMk/>
            <pc:sldMk cId="2644322293" sldId="409"/>
            <ac:picMk id="12" creationId="{05A9B060-8BFC-4527-90E1-140166E0EE0C}"/>
          </ac:picMkLst>
        </pc:picChg>
        <pc:picChg chg="add del mod">
          <ac:chgData name="Foolen-Torgerson, Kirstin" userId="5b944d74-38ac-4e01-9094-681b3a12cae9" providerId="ADAL" clId="{CCC52EC6-FF4E-481A-A21E-73AD4245335F}" dt="2021-09-29T06:28:31.322" v="1369"/>
          <ac:picMkLst>
            <pc:docMk/>
            <pc:sldMk cId="2644322293" sldId="409"/>
            <ac:picMk id="14" creationId="{631C459D-06E3-4025-95D5-590D27E9A750}"/>
          </ac:picMkLst>
        </pc:picChg>
        <pc:picChg chg="add del mod">
          <ac:chgData name="Foolen-Torgerson, Kirstin" userId="5b944d74-38ac-4e01-9094-681b3a12cae9" providerId="ADAL" clId="{CCC52EC6-FF4E-481A-A21E-73AD4245335F}" dt="2021-09-29T06:29:59.934" v="1371"/>
          <ac:picMkLst>
            <pc:docMk/>
            <pc:sldMk cId="2644322293" sldId="409"/>
            <ac:picMk id="16" creationId="{AFD20105-D4C0-4E68-82B4-32A16359B2C7}"/>
          </ac:picMkLst>
        </pc:picChg>
        <pc:picChg chg="add del mod">
          <ac:chgData name="Foolen-Torgerson, Kirstin" userId="5b944d74-38ac-4e01-9094-681b3a12cae9" providerId="ADAL" clId="{CCC52EC6-FF4E-481A-A21E-73AD4245335F}" dt="2021-09-29T06:30:20.713" v="1373"/>
          <ac:picMkLst>
            <pc:docMk/>
            <pc:sldMk cId="2644322293" sldId="409"/>
            <ac:picMk id="17" creationId="{B5EC798A-AEF8-41CD-ACB5-7E1FD73C75E0}"/>
          </ac:picMkLst>
        </pc:picChg>
        <pc:picChg chg="add mod">
          <ac:chgData name="Foolen-Torgerson, Kirstin" userId="5b944d74-38ac-4e01-9094-681b3a12cae9" providerId="ADAL" clId="{CCC52EC6-FF4E-481A-A21E-73AD4245335F}" dt="2021-09-29T06:30:55.991" v="1374"/>
          <ac:picMkLst>
            <pc:docMk/>
            <pc:sldMk cId="2644322293" sldId="409"/>
            <ac:picMk id="19" creationId="{A110D450-543F-4B33-85D7-8F8D23C3BCDC}"/>
          </ac:picMkLst>
        </pc:picChg>
        <pc:inkChg chg="add del">
          <ac:chgData name="Foolen-Torgerson, Kirstin" userId="5b944d74-38ac-4e01-9094-681b3a12cae9" providerId="ADAL" clId="{CCC52EC6-FF4E-481A-A21E-73AD4245335F}" dt="2021-09-29T06:22:16.673" v="1203"/>
          <ac:inkMkLst>
            <pc:docMk/>
            <pc:sldMk cId="2644322293" sldId="409"/>
            <ac:inkMk id="3" creationId="{8C9872AB-EADB-4F63-939F-448A4A5BEF6B}"/>
          </ac:inkMkLst>
        </pc:inkChg>
        <pc:inkChg chg="add del">
          <ac:chgData name="Foolen-Torgerson, Kirstin" userId="5b944d74-38ac-4e01-9094-681b3a12cae9" providerId="ADAL" clId="{CCC52EC6-FF4E-481A-A21E-73AD4245335F}" dt="2021-09-29T06:28:31.322" v="1369"/>
          <ac:inkMkLst>
            <pc:docMk/>
            <pc:sldMk cId="2644322293" sldId="409"/>
            <ac:inkMk id="13" creationId="{0B159824-B943-4B08-8604-459300B15C36}"/>
          </ac:inkMkLst>
        </pc:inkChg>
        <pc:inkChg chg="add del">
          <ac:chgData name="Foolen-Torgerson, Kirstin" userId="5b944d74-38ac-4e01-9094-681b3a12cae9" providerId="ADAL" clId="{CCC52EC6-FF4E-481A-A21E-73AD4245335F}" dt="2021-09-29T06:29:59.934" v="1371"/>
          <ac:inkMkLst>
            <pc:docMk/>
            <pc:sldMk cId="2644322293" sldId="409"/>
            <ac:inkMk id="15" creationId="{1B7B0DAC-E658-4AFB-A5A6-3CD121CADD04}"/>
          </ac:inkMkLst>
        </pc:inkChg>
        <pc:inkChg chg="add">
          <ac:chgData name="Foolen-Torgerson, Kirstin" userId="5b944d74-38ac-4e01-9094-681b3a12cae9" providerId="ADAL" clId="{CCC52EC6-FF4E-481A-A21E-73AD4245335F}" dt="2021-09-29T06:30:55.991" v="1374"/>
          <ac:inkMkLst>
            <pc:docMk/>
            <pc:sldMk cId="2644322293" sldId="409"/>
            <ac:inkMk id="18" creationId="{224C7E1B-88DD-4BAC-A172-EAB0BA445E9A}"/>
          </ac:inkMkLst>
        </pc:inkChg>
        <pc:cxnChg chg="del">
          <ac:chgData name="Foolen-Torgerson, Kirstin" userId="5b944d74-38ac-4e01-9094-681b3a12cae9" providerId="ADAL" clId="{CCC52EC6-FF4E-481A-A21E-73AD4245335F}" dt="2021-09-28T07:07:28.935" v="484" actId="478"/>
          <ac:cxnSpMkLst>
            <pc:docMk/>
            <pc:sldMk cId="2644322293" sldId="409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28.935" v="484" actId="478"/>
          <ac:cxnSpMkLst>
            <pc:docMk/>
            <pc:sldMk cId="2644322293" sldId="409"/>
            <ac:cxnSpMk id="144" creationId="{3DE38A07-56E3-466C-8D99-EC32A50DAD61}"/>
          </ac:cxnSpMkLst>
        </pc:cxnChg>
      </pc:sldChg>
      <pc:sldChg chg="addSp delSp modSp add mod ord modTransition modAnim">
        <pc:chgData name="Foolen-Torgerson, Kirstin" userId="5b944d74-38ac-4e01-9094-681b3a12cae9" providerId="ADAL" clId="{CCC52EC6-FF4E-481A-A21E-73AD4245335F}" dt="2021-09-28T13:26:19.262" v="839"/>
        <pc:sldMkLst>
          <pc:docMk/>
          <pc:sldMk cId="4209092150" sldId="410"/>
        </pc:sldMkLst>
        <pc:spChg chg="del mod">
          <ac:chgData name="Foolen-Torgerson, Kirstin" userId="5b944d74-38ac-4e01-9094-681b3a12cae9" providerId="ADAL" clId="{CCC52EC6-FF4E-481A-A21E-73AD4245335F}" dt="2021-09-24T12:34:29.066" v="104" actId="478"/>
          <ac:spMkLst>
            <pc:docMk/>
            <pc:sldMk cId="4209092150" sldId="410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10" creationId="{1E22CF76-8E16-44E4-94E0-CC03F34AB9BC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30" creationId="{7C889912-5C44-4297-8846-EFB8DA69A617}"/>
          </ac:spMkLst>
        </pc:spChg>
        <pc:spChg chg="del">
          <ac:chgData name="Foolen-Torgerson, Kirstin" userId="5b944d74-38ac-4e01-9094-681b3a12cae9" providerId="ADAL" clId="{CCC52EC6-FF4E-481A-A21E-73AD4245335F}" dt="2021-09-24T12:30:29.214" v="70" actId="478"/>
          <ac:spMkLst>
            <pc:docMk/>
            <pc:sldMk cId="4209092150" sldId="410"/>
            <ac:spMk id="31" creationId="{9176A30B-CDC7-45D0-B71B-BE45A6E75B7D}"/>
          </ac:spMkLst>
        </pc:spChg>
        <pc:spChg chg="del">
          <ac:chgData name="Foolen-Torgerson, Kirstin" userId="5b944d74-38ac-4e01-9094-681b3a12cae9" providerId="ADAL" clId="{CCC52EC6-FF4E-481A-A21E-73AD4245335F}" dt="2021-09-24T12:34:29.066" v="104" actId="478"/>
          <ac:spMkLst>
            <pc:docMk/>
            <pc:sldMk cId="4209092150" sldId="410"/>
            <ac:spMk id="34" creationId="{DBDF493B-940D-49B7-A3B7-69BF22ABC1F1}"/>
          </ac:spMkLst>
        </pc:spChg>
        <pc:spChg chg="del">
          <ac:chgData name="Foolen-Torgerson, Kirstin" userId="5b944d74-38ac-4e01-9094-681b3a12cae9" providerId="ADAL" clId="{CCC52EC6-FF4E-481A-A21E-73AD4245335F}" dt="2021-09-24T12:34:29.066" v="104" actId="478"/>
          <ac:spMkLst>
            <pc:docMk/>
            <pc:sldMk cId="4209092150" sldId="410"/>
            <ac:spMk id="35" creationId="{D3C3B807-FE03-41A9-91DD-59A0C56F349F}"/>
          </ac:spMkLst>
        </pc:spChg>
        <pc:spChg chg="add del mod">
          <ac:chgData name="Foolen-Torgerson, Kirstin" userId="5b944d74-38ac-4e01-9094-681b3a12cae9" providerId="ADAL" clId="{CCC52EC6-FF4E-481A-A21E-73AD4245335F}" dt="2021-09-24T12:34:33.246" v="106" actId="478"/>
          <ac:spMkLst>
            <pc:docMk/>
            <pc:sldMk cId="4209092150" sldId="410"/>
            <ac:spMk id="37" creationId="{1E5BBB38-3588-4FC0-BB8B-CC2AE751AAD7}"/>
          </ac:spMkLst>
        </pc:spChg>
        <pc:spChg chg="del">
          <ac:chgData name="Foolen-Torgerson, Kirstin" userId="5b944d74-38ac-4e01-9094-681b3a12cae9" providerId="ADAL" clId="{CCC52EC6-FF4E-481A-A21E-73AD4245335F}" dt="2021-09-24T12:30:29.214" v="70" actId="478"/>
          <ac:spMkLst>
            <pc:docMk/>
            <pc:sldMk cId="4209092150" sldId="410"/>
            <ac:spMk id="38" creationId="{391CD403-9E5D-4FB9-B758-4B37BDC790EB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1" creationId="{9A3B6D54-F5B9-440D-8736-94B53C519732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2" creationId="{0BE02669-7B8A-46B7-811D-D4DDF76A6F11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3" creationId="{06FCBD01-7BC2-4EEC-AAB8-9840F556162A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6" creationId="{266E790F-72FC-4FD4-B588-AD597F18E585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8" creationId="{B19F19C8-A71B-4CD4-8F2B-E25A943C98CB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52" creationId="{EAD60542-9D3F-43A0-A3F7-70CFF01FAC37}"/>
          </ac:spMkLst>
        </pc:spChg>
        <pc:spChg chg="add del mod">
          <ac:chgData name="Foolen-Torgerson, Kirstin" userId="5b944d74-38ac-4e01-9094-681b3a12cae9" providerId="ADAL" clId="{CCC52EC6-FF4E-481A-A21E-73AD4245335F}" dt="2021-09-24T14:31:53.008" v="434" actId="478"/>
          <ac:spMkLst>
            <pc:docMk/>
            <pc:sldMk cId="4209092150" sldId="410"/>
            <ac:spMk id="54" creationId="{6B9343E0-7894-4468-AB7D-506E98DCCA17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58" creationId="{3DD57268-44EA-4417-99C6-C028163A0C1F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59" creationId="{B6843BA6-A149-4E6F-8162-BAC714C272C1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0" creationId="{45AF5658-EE58-4B25-AC11-B7E657AF96A3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3" creationId="{2BAC6BD1-C54F-4137-A2A8-019D750C69AD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5" creationId="{44CFCFD7-53A3-42C1-B949-0CED13D6628E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8" creationId="{29BB0358-8416-4D36-8060-0359CA4460FF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82" creationId="{56A43133-AE62-4D35-818C-1A41C05FD3FA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84" creationId="{499930EB-C32A-4AC0-8FF4-F0EB0433098D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93" creationId="{23D21D9A-8097-4254-A93C-F69246C02752}"/>
          </ac:spMkLst>
        </pc:spChg>
        <pc:spChg chg="del mod">
          <ac:chgData name="Foolen-Torgerson, Kirstin" userId="5b944d74-38ac-4e01-9094-681b3a12cae9" providerId="ADAL" clId="{CCC52EC6-FF4E-481A-A21E-73AD4245335F}" dt="2021-09-24T12:34:35.557" v="107" actId="478"/>
          <ac:spMkLst>
            <pc:docMk/>
            <pc:sldMk cId="4209092150" sldId="410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108" creationId="{31D39DFA-81B7-489E-9DC5-78D8560A9B8C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3" creationId="{EDB9D4B4-0768-42F4-A6F0-8C69FBF626B1}"/>
          </ac:spMkLst>
        </pc:spChg>
        <pc:grpChg chg="add del mod">
          <ac:chgData name="Foolen-Torgerson, Kirstin" userId="5b944d74-38ac-4e01-9094-681b3a12cae9" providerId="ADAL" clId="{CCC52EC6-FF4E-481A-A21E-73AD4245335F}" dt="2021-09-24T12:35:24.675" v="127" actId="165"/>
          <ac:grpSpMkLst>
            <pc:docMk/>
            <pc:sldMk cId="4209092150" sldId="410"/>
            <ac:grpSpMk id="3" creationId="{FB053D23-01D9-4F08-BB37-45133D1EAEDA}"/>
          </ac:grpSpMkLst>
        </pc:grpChg>
        <pc:grpChg chg="add del mod">
          <ac:chgData name="Foolen-Torgerson, Kirstin" userId="5b944d74-38ac-4e01-9094-681b3a12cae9" providerId="ADAL" clId="{CCC52EC6-FF4E-481A-A21E-73AD4245335F}" dt="2021-09-24T12:43:32.581" v="199" actId="165"/>
          <ac:grpSpMkLst>
            <pc:docMk/>
            <pc:sldMk cId="4209092150" sldId="410"/>
            <ac:grpSpMk id="55" creationId="{EE720FF0-37BD-4094-A8A1-A3E5B972E480}"/>
          </ac:grpSpMkLst>
        </pc:grpChg>
        <pc:graphicFrameChg chg="del mod modGraphic">
          <ac:chgData name="Foolen-Torgerson, Kirstin" userId="5b944d74-38ac-4e01-9094-681b3a12cae9" providerId="ADAL" clId="{CCC52EC6-FF4E-481A-A21E-73AD4245335F}" dt="2021-09-24T12:41:20.301" v="187" actId="478"/>
          <ac:graphicFrameMkLst>
            <pc:docMk/>
            <pc:sldMk cId="4209092150" sldId="410"/>
            <ac:graphicFrameMk id="56" creationId="{6FB799CE-CD0A-458C-A945-5E424EDFC565}"/>
          </ac:graphicFrameMkLst>
        </pc:graphicFrameChg>
        <pc:graphicFrameChg chg="del mod modGraphic">
          <ac:chgData name="Foolen-Torgerson, Kirstin" userId="5b944d74-38ac-4e01-9094-681b3a12cae9" providerId="ADAL" clId="{CCC52EC6-FF4E-481A-A21E-73AD4245335F}" dt="2021-09-24T12:41:17.570" v="186" actId="478"/>
          <ac:graphicFrameMkLst>
            <pc:docMk/>
            <pc:sldMk cId="4209092150" sldId="410"/>
            <ac:graphicFrameMk id="57" creationId="{8FE7D575-4076-4B2F-B16F-C69BC552B90F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42:22.269" v="192" actId="478"/>
          <ac:graphicFrameMkLst>
            <pc:docMk/>
            <pc:sldMk cId="4209092150" sldId="410"/>
            <ac:graphicFrameMk id="70" creationId="{8317073B-F786-4FFB-B9D5-43B03DA9A3C0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43:19.369" v="197" actId="478"/>
          <ac:graphicFrameMkLst>
            <pc:docMk/>
            <pc:sldMk cId="4209092150" sldId="410"/>
            <ac:graphicFrameMk id="71" creationId="{A4E3EEB6-18BD-4D43-9E77-BDFFC06285DA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24:11.993" v="832"/>
          <ac:picMkLst>
            <pc:docMk/>
            <pc:sldMk cId="4209092150" sldId="410"/>
            <ac:picMk id="3" creationId="{A07DD3CF-8A95-4B16-81B6-1AC7CF04E410}"/>
          </ac:picMkLst>
        </pc:picChg>
        <pc:picChg chg="add del mod">
          <ac:chgData name="Foolen-Torgerson, Kirstin" userId="5b944d74-38ac-4e01-9094-681b3a12cae9" providerId="ADAL" clId="{CCC52EC6-FF4E-481A-A21E-73AD4245335F}" dt="2021-09-28T13:24:50.271" v="834"/>
          <ac:picMkLst>
            <pc:docMk/>
            <pc:sldMk cId="4209092150" sldId="410"/>
            <ac:picMk id="5" creationId="{26BD0C70-761C-4821-AED5-5E3E14ABA842}"/>
          </ac:picMkLst>
        </pc:picChg>
        <pc:picChg chg="add del mod">
          <ac:chgData name="Foolen-Torgerson, Kirstin" userId="5b944d74-38ac-4e01-9094-681b3a12cae9" providerId="ADAL" clId="{CCC52EC6-FF4E-481A-A21E-73AD4245335F}" dt="2021-09-28T13:25:25.084" v="836"/>
          <ac:picMkLst>
            <pc:docMk/>
            <pc:sldMk cId="4209092150" sldId="410"/>
            <ac:picMk id="7" creationId="{A408E8C3-06E0-41ED-93AD-4A7A5B4B1A4B}"/>
          </ac:picMkLst>
        </pc:picChg>
        <pc:picChg chg="add del mod">
          <ac:chgData name="Foolen-Torgerson, Kirstin" userId="5b944d74-38ac-4e01-9094-681b3a12cae9" providerId="ADAL" clId="{CCC52EC6-FF4E-481A-A21E-73AD4245335F}" dt="2021-09-28T13:25:44.610" v="838"/>
          <ac:picMkLst>
            <pc:docMk/>
            <pc:sldMk cId="4209092150" sldId="410"/>
            <ac:picMk id="8" creationId="{A63424BB-3383-4DC7-86F4-48BF988ABD66}"/>
          </ac:picMkLst>
        </pc:picChg>
        <pc:picChg chg="add mod">
          <ac:chgData name="Foolen-Torgerson, Kirstin" userId="5b944d74-38ac-4e01-9094-681b3a12cae9" providerId="ADAL" clId="{CCC52EC6-FF4E-481A-A21E-73AD4245335F}" dt="2021-09-28T13:26:19.262" v="839"/>
          <ac:picMkLst>
            <pc:docMk/>
            <pc:sldMk cId="4209092150" sldId="410"/>
            <ac:picMk id="10" creationId="{0BFDE5E7-2148-4516-88AD-DF5937CFA104}"/>
          </ac:picMkLst>
        </pc:picChg>
        <pc:picChg chg="add del mod">
          <ac:chgData name="Foolen-Torgerson, Kirstin" userId="5b944d74-38ac-4e01-9094-681b3a12cae9" providerId="ADAL" clId="{CCC52EC6-FF4E-481A-A21E-73AD4245335F}" dt="2021-09-24T12:40:25.396" v="182" actId="478"/>
          <ac:picMkLst>
            <pc:docMk/>
            <pc:sldMk cId="4209092150" sldId="410"/>
            <ac:picMk id="53" creationId="{3F63CFDF-4C70-4038-895F-2B99359CFE88}"/>
          </ac:picMkLst>
        </pc:picChg>
        <pc:picChg chg="add del mod">
          <ac:chgData name="Foolen-Torgerson, Kirstin" userId="5b944d74-38ac-4e01-9094-681b3a12cae9" providerId="ADAL" clId="{CCC52EC6-FF4E-481A-A21E-73AD4245335F}" dt="2021-09-24T12:42:23.649" v="193" actId="478"/>
          <ac:picMkLst>
            <pc:docMk/>
            <pc:sldMk cId="4209092150" sldId="410"/>
            <ac:picMk id="69" creationId="{14277720-2F06-4E0C-BA4F-592DCA66C0D2}"/>
          </ac:picMkLst>
        </pc:picChg>
        <pc:inkChg chg="add del">
          <ac:chgData name="Foolen-Torgerson, Kirstin" userId="5b944d74-38ac-4e01-9094-681b3a12cae9" providerId="ADAL" clId="{CCC52EC6-FF4E-481A-A21E-73AD4245335F}" dt="2021-09-28T13:24:11.993" v="832"/>
          <ac:inkMkLst>
            <pc:docMk/>
            <pc:sldMk cId="4209092150" sldId="410"/>
            <ac:inkMk id="2" creationId="{1928447B-98ED-4236-AD7F-DFF3C8ACB8F8}"/>
          </ac:inkMkLst>
        </pc:inkChg>
        <pc:inkChg chg="add del">
          <ac:chgData name="Foolen-Torgerson, Kirstin" userId="5b944d74-38ac-4e01-9094-681b3a12cae9" providerId="ADAL" clId="{CCC52EC6-FF4E-481A-A21E-73AD4245335F}" dt="2021-09-28T13:24:50.271" v="834"/>
          <ac:inkMkLst>
            <pc:docMk/>
            <pc:sldMk cId="4209092150" sldId="410"/>
            <ac:inkMk id="4" creationId="{51552AA0-C4DD-4A98-B601-FCC4334E835D}"/>
          </ac:inkMkLst>
        </pc:inkChg>
        <pc:inkChg chg="add del">
          <ac:chgData name="Foolen-Torgerson, Kirstin" userId="5b944d74-38ac-4e01-9094-681b3a12cae9" providerId="ADAL" clId="{CCC52EC6-FF4E-481A-A21E-73AD4245335F}" dt="2021-09-28T13:25:25.084" v="836"/>
          <ac:inkMkLst>
            <pc:docMk/>
            <pc:sldMk cId="4209092150" sldId="410"/>
            <ac:inkMk id="6" creationId="{5B98A163-C8F8-43D7-ADEC-F10799B0B0C4}"/>
          </ac:inkMkLst>
        </pc:inkChg>
        <pc:inkChg chg="add">
          <ac:chgData name="Foolen-Torgerson, Kirstin" userId="5b944d74-38ac-4e01-9094-681b3a12cae9" providerId="ADAL" clId="{CCC52EC6-FF4E-481A-A21E-73AD4245335F}" dt="2021-09-28T13:26:19.262" v="839"/>
          <ac:inkMkLst>
            <pc:docMk/>
            <pc:sldMk cId="4209092150" sldId="410"/>
            <ac:inkMk id="9" creationId="{B04FECC5-FB88-4B62-8558-7A5EF6967D78}"/>
          </ac:inkMkLst>
        </pc:inkChg>
        <pc:cxnChg chg="del mod">
          <ac:chgData name="Foolen-Torgerson, Kirstin" userId="5b944d74-38ac-4e01-9094-681b3a12cae9" providerId="ADAL" clId="{CCC52EC6-FF4E-481A-A21E-73AD4245335F}" dt="2021-09-24T12:34:29.066" v="104" actId="478"/>
          <ac:cxnSpMkLst>
            <pc:docMk/>
            <pc:sldMk cId="4209092150" sldId="410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CCC52EC6-FF4E-481A-A21E-73AD4245335F}" dt="2021-09-24T12:30:29.214" v="70" actId="478"/>
          <ac:cxnSpMkLst>
            <pc:docMk/>
            <pc:sldMk cId="4209092150" sldId="410"/>
            <ac:cxnSpMk id="33" creationId="{A9BD9EBA-4827-4EB6-8F61-795B93F90D52}"/>
          </ac:cxnSpMkLst>
        </pc:cxnChg>
        <pc:cxnChg chg="del mod">
          <ac:chgData name="Foolen-Torgerson, Kirstin" userId="5b944d74-38ac-4e01-9094-681b3a12cae9" providerId="ADAL" clId="{CCC52EC6-FF4E-481A-A21E-73AD4245335F}" dt="2021-09-24T12:34:29.066" v="104" actId="478"/>
          <ac:cxnSpMkLst>
            <pc:docMk/>
            <pc:sldMk cId="4209092150" sldId="410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CCC52EC6-FF4E-481A-A21E-73AD4245335F}" dt="2021-09-24T12:30:29.214" v="70" actId="478"/>
          <ac:cxnSpMkLst>
            <pc:docMk/>
            <pc:sldMk cId="4209092150" sldId="410"/>
            <ac:cxnSpMk id="39" creationId="{6D7E1230-B48D-4D76-A5C7-EB9CD9F85402}"/>
          </ac:cxnSpMkLst>
        </pc:cxnChg>
        <pc:cxnChg chg="del mod">
          <ac:chgData name="Foolen-Torgerson, Kirstin" userId="5b944d74-38ac-4e01-9094-681b3a12cae9" providerId="ADAL" clId="{CCC52EC6-FF4E-481A-A21E-73AD4245335F}" dt="2021-09-24T12:30:29.214" v="70" actId="478"/>
          <ac:cxnSpMkLst>
            <pc:docMk/>
            <pc:sldMk cId="4209092150" sldId="410"/>
            <ac:cxnSpMk id="40" creationId="{C4F74C40-32DA-472D-AD4D-94375578872E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4" creationId="{866794D5-E003-47D9-955A-0C1FDA54555A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5" creationId="{2EF753CF-22BC-47D9-9C90-C55EDE52EE91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7" creationId="{B9661459-AD67-4196-8E6B-749CAE66B142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9" creationId="{8AE99A19-85D3-4DDA-BA31-437D1C1ABAB4}"/>
          </ac:cxnSpMkLst>
        </pc:cxnChg>
        <pc:cxnChg chg="del mod">
          <ac:chgData name="Foolen-Torgerson, Kirstin" userId="5b944d74-38ac-4e01-9094-681b3a12cae9" providerId="ADAL" clId="{CCC52EC6-FF4E-481A-A21E-73AD4245335F}" dt="2021-09-24T12:33:06.413" v="98" actId="478"/>
          <ac:cxnSpMkLst>
            <pc:docMk/>
            <pc:sldMk cId="4209092150" sldId="410"/>
            <ac:cxnSpMk id="50" creationId="{E115AE98-D769-42F8-B6EE-2FA9DC8D67D6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51" creationId="{FF02F0E7-1599-468C-8EF5-159C7F0555B4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1" creationId="{CE610412-F2C4-409F-BB4C-E90C3D0DCDD0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2" creationId="{B589F4F3-5F28-484E-83B5-7DB7C7392480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4" creationId="{06CF13CC-071D-43A0-963A-28A0B8464898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6" creationId="{3D9CABD2-64A4-4C9D-AF1C-52AD62A3D8E1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7" creationId="{6D7A0EE3-939A-448B-B52F-F18E86F22559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78" creationId="{07942E63-D6D8-4D74-A1AD-C3D080EA4F3C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83" creationId="{CF8F6A33-41B3-44B7-A9D1-0FAC243D8B8F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85" creationId="{1AFAF185-9DEF-4C28-899E-071D8618561B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106" creationId="{EF6493B4-4852-4633-A376-9259E5FC4826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8" creationId="{17C5EE7D-DCA7-4293-8B5D-AF20FC904228}"/>
          </ac:cxnSpMkLst>
        </pc:cxn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8:02:11.091" v="1482" actId="207"/>
        <pc:sldMkLst>
          <pc:docMk/>
          <pc:sldMk cId="339084857" sldId="411"/>
        </pc:sldMkLst>
        <pc:spChg chg="del">
          <ac:chgData name="Foolen-Torgerson, Kirstin" userId="5b944d74-38ac-4e01-9094-681b3a12cae9" providerId="ADAL" clId="{CCC52EC6-FF4E-481A-A21E-73AD4245335F}" dt="2021-09-24T12:33:48.208" v="102" actId="478"/>
          <ac:spMkLst>
            <pc:docMk/>
            <pc:sldMk cId="339084857" sldId="411"/>
            <ac:spMk id="37" creationId="{1E5BBB38-3588-4FC0-BB8B-CC2AE751AAD7}"/>
          </ac:spMkLst>
        </pc:spChg>
        <pc:spChg chg="del">
          <ac:chgData name="Foolen-Torgerson, Kirstin" userId="5b944d74-38ac-4e01-9094-681b3a12cae9" providerId="ADAL" clId="{CCC52EC6-FF4E-481A-A21E-73AD4245335F}" dt="2021-09-24T12:33:47.178" v="101" actId="478"/>
          <ac:spMkLst>
            <pc:docMk/>
            <pc:sldMk cId="339084857" sldId="411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8T07:07:21.512" v="482" actId="478"/>
          <ac:spMkLst>
            <pc:docMk/>
            <pc:sldMk cId="339084857" sldId="411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21.512" v="482" actId="478"/>
          <ac:spMkLst>
            <pc:docMk/>
            <pc:sldMk cId="339084857" sldId="411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9T08:02:11.091" v="1482" actId="207"/>
          <ac:graphicFrameMkLst>
            <pc:docMk/>
            <pc:sldMk cId="339084857" sldId="411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4:21:25.068" v="1110" actId="478"/>
          <ac:picMkLst>
            <pc:docMk/>
            <pc:sldMk cId="339084857" sldId="411"/>
            <ac:picMk id="2" creationId="{639E62AD-1851-4A00-ACD1-01700FA3BB41}"/>
          </ac:picMkLst>
        </pc:picChg>
        <pc:picChg chg="add del mod">
          <ac:chgData name="Foolen-Torgerson, Kirstin" userId="5b944d74-38ac-4e01-9094-681b3a12cae9" providerId="ADAL" clId="{CCC52EC6-FF4E-481A-A21E-73AD4245335F}" dt="2021-09-28T14:22:02.560" v="1112"/>
          <ac:picMkLst>
            <pc:docMk/>
            <pc:sldMk cId="339084857" sldId="411"/>
            <ac:picMk id="3" creationId="{A10AD449-11AC-4CD2-B5BE-B1E96F310DF9}"/>
          </ac:picMkLst>
        </pc:picChg>
        <pc:picChg chg="add del mod">
          <ac:chgData name="Foolen-Torgerson, Kirstin" userId="5b944d74-38ac-4e01-9094-681b3a12cae9" providerId="ADAL" clId="{CCC52EC6-FF4E-481A-A21E-73AD4245335F}" dt="2021-09-28T14:22:43.956" v="1114"/>
          <ac:picMkLst>
            <pc:docMk/>
            <pc:sldMk cId="339084857" sldId="411"/>
            <ac:picMk id="6" creationId="{0AF1AA87-2A40-4BC6-83D9-BC5824EFE12C}"/>
          </ac:picMkLst>
        </pc:picChg>
        <pc:picChg chg="add del mod">
          <ac:chgData name="Foolen-Torgerson, Kirstin" userId="5b944d74-38ac-4e01-9094-681b3a12cae9" providerId="ADAL" clId="{CCC52EC6-FF4E-481A-A21E-73AD4245335F}" dt="2021-09-28T14:24:43.880" v="1116"/>
          <ac:picMkLst>
            <pc:docMk/>
            <pc:sldMk cId="339084857" sldId="411"/>
            <ac:picMk id="8" creationId="{A33EB9D5-E39D-4657-9DCC-DDA08A795083}"/>
          </ac:picMkLst>
        </pc:picChg>
        <pc:picChg chg="add del mod">
          <ac:chgData name="Foolen-Torgerson, Kirstin" userId="5b944d74-38ac-4e01-9094-681b3a12cae9" providerId="ADAL" clId="{CCC52EC6-FF4E-481A-A21E-73AD4245335F}" dt="2021-09-28T14:26:38.484" v="1118"/>
          <ac:picMkLst>
            <pc:docMk/>
            <pc:sldMk cId="339084857" sldId="411"/>
            <ac:picMk id="11" creationId="{6804B16D-58FA-4A61-8A39-C5374AEC65F0}"/>
          </ac:picMkLst>
        </pc:picChg>
        <pc:picChg chg="add del mod">
          <ac:chgData name="Foolen-Torgerson, Kirstin" userId="5b944d74-38ac-4e01-9094-681b3a12cae9" providerId="ADAL" clId="{CCC52EC6-FF4E-481A-A21E-73AD4245335F}" dt="2021-09-28T14:28:41.651" v="1120"/>
          <ac:picMkLst>
            <pc:docMk/>
            <pc:sldMk cId="339084857" sldId="411"/>
            <ac:picMk id="13" creationId="{59E386AE-03CB-4618-A022-97530DE8B6C2}"/>
          </ac:picMkLst>
        </pc:picChg>
        <pc:picChg chg="add del mod">
          <ac:chgData name="Foolen-Torgerson, Kirstin" userId="5b944d74-38ac-4e01-9094-681b3a12cae9" providerId="ADAL" clId="{CCC52EC6-FF4E-481A-A21E-73AD4245335F}" dt="2021-09-28T14:33:52.549" v="1122"/>
          <ac:picMkLst>
            <pc:docMk/>
            <pc:sldMk cId="339084857" sldId="411"/>
            <ac:picMk id="15" creationId="{21A29EF7-052D-4A75-AF51-15E9F35B3A78}"/>
          </ac:picMkLst>
        </pc:picChg>
        <pc:picChg chg="add del mod">
          <ac:chgData name="Foolen-Torgerson, Kirstin" userId="5b944d74-38ac-4e01-9094-681b3a12cae9" providerId="ADAL" clId="{CCC52EC6-FF4E-481A-A21E-73AD4245335F}" dt="2021-09-28T14:36:56.013" v="1124"/>
          <ac:picMkLst>
            <pc:docMk/>
            <pc:sldMk cId="339084857" sldId="411"/>
            <ac:picMk id="17" creationId="{B12B9ADE-8613-4DD5-9C3A-F255BE0B74C9}"/>
          </ac:picMkLst>
        </pc:picChg>
        <pc:picChg chg="add del mod">
          <ac:chgData name="Foolen-Torgerson, Kirstin" userId="5b944d74-38ac-4e01-9094-681b3a12cae9" providerId="ADAL" clId="{CCC52EC6-FF4E-481A-A21E-73AD4245335F}" dt="2021-09-28T14:39:02.077" v="1126"/>
          <ac:picMkLst>
            <pc:docMk/>
            <pc:sldMk cId="339084857" sldId="411"/>
            <ac:picMk id="19" creationId="{37D8D559-8694-4C18-9C73-400CFD5A5C8E}"/>
          </ac:picMkLst>
        </pc:picChg>
        <pc:picChg chg="add mod">
          <ac:chgData name="Foolen-Torgerson, Kirstin" userId="5b944d74-38ac-4e01-9094-681b3a12cae9" providerId="ADAL" clId="{CCC52EC6-FF4E-481A-A21E-73AD4245335F}" dt="2021-09-28T14:41:00.034" v="1129"/>
          <ac:picMkLst>
            <pc:docMk/>
            <pc:sldMk cId="339084857" sldId="411"/>
            <ac:picMk id="21" creationId="{BA7722AA-0338-45F8-A072-3549CB82A63E}"/>
          </ac:picMkLst>
        </pc:picChg>
        <pc:inkChg chg="add del">
          <ac:chgData name="Foolen-Torgerson, Kirstin" userId="5b944d74-38ac-4e01-9094-681b3a12cae9" providerId="ADAL" clId="{CCC52EC6-FF4E-481A-A21E-73AD4245335F}" dt="2021-09-28T14:22:43.956" v="1114"/>
          <ac:inkMkLst>
            <pc:docMk/>
            <pc:sldMk cId="339084857" sldId="411"/>
            <ac:inkMk id="4" creationId="{232958A2-0639-42F9-819F-03BA30A3B54E}"/>
          </ac:inkMkLst>
        </pc:inkChg>
        <pc:inkChg chg="add del">
          <ac:chgData name="Foolen-Torgerson, Kirstin" userId="5b944d74-38ac-4e01-9094-681b3a12cae9" providerId="ADAL" clId="{CCC52EC6-FF4E-481A-A21E-73AD4245335F}" dt="2021-09-28T14:24:43.880" v="1116"/>
          <ac:inkMkLst>
            <pc:docMk/>
            <pc:sldMk cId="339084857" sldId="411"/>
            <ac:inkMk id="7" creationId="{D5EBE0B5-3CEE-4888-B69C-E0C2385FDA85}"/>
          </ac:inkMkLst>
        </pc:inkChg>
        <pc:inkChg chg="add del">
          <ac:chgData name="Foolen-Torgerson, Kirstin" userId="5b944d74-38ac-4e01-9094-681b3a12cae9" providerId="ADAL" clId="{CCC52EC6-FF4E-481A-A21E-73AD4245335F}" dt="2021-09-28T14:26:38.484" v="1118"/>
          <ac:inkMkLst>
            <pc:docMk/>
            <pc:sldMk cId="339084857" sldId="411"/>
            <ac:inkMk id="9" creationId="{A79AB149-65F3-49C5-B9F3-C0C43A6A83C6}"/>
          </ac:inkMkLst>
        </pc:inkChg>
        <pc:inkChg chg="add del">
          <ac:chgData name="Foolen-Torgerson, Kirstin" userId="5b944d74-38ac-4e01-9094-681b3a12cae9" providerId="ADAL" clId="{CCC52EC6-FF4E-481A-A21E-73AD4245335F}" dt="2021-09-28T14:28:41.651" v="1120"/>
          <ac:inkMkLst>
            <pc:docMk/>
            <pc:sldMk cId="339084857" sldId="411"/>
            <ac:inkMk id="12" creationId="{6676DA93-59E3-41C2-A71B-5D46566826E0}"/>
          </ac:inkMkLst>
        </pc:inkChg>
        <pc:inkChg chg="add del">
          <ac:chgData name="Foolen-Torgerson, Kirstin" userId="5b944d74-38ac-4e01-9094-681b3a12cae9" providerId="ADAL" clId="{CCC52EC6-FF4E-481A-A21E-73AD4245335F}" dt="2021-09-28T14:33:52.549" v="1122"/>
          <ac:inkMkLst>
            <pc:docMk/>
            <pc:sldMk cId="339084857" sldId="411"/>
            <ac:inkMk id="14" creationId="{D2DE4393-32E8-4AE3-A71A-EB0E96D042FE}"/>
          </ac:inkMkLst>
        </pc:inkChg>
        <pc:inkChg chg="add del">
          <ac:chgData name="Foolen-Torgerson, Kirstin" userId="5b944d74-38ac-4e01-9094-681b3a12cae9" providerId="ADAL" clId="{CCC52EC6-FF4E-481A-A21E-73AD4245335F}" dt="2021-09-28T14:36:56.013" v="1124"/>
          <ac:inkMkLst>
            <pc:docMk/>
            <pc:sldMk cId="339084857" sldId="411"/>
            <ac:inkMk id="16" creationId="{FDB8D698-41F5-4066-B497-843C1BF60F65}"/>
          </ac:inkMkLst>
        </pc:inkChg>
        <pc:inkChg chg="add del">
          <ac:chgData name="Foolen-Torgerson, Kirstin" userId="5b944d74-38ac-4e01-9094-681b3a12cae9" providerId="ADAL" clId="{CCC52EC6-FF4E-481A-A21E-73AD4245335F}" dt="2021-09-28T14:39:02.077" v="1126"/>
          <ac:inkMkLst>
            <pc:docMk/>
            <pc:sldMk cId="339084857" sldId="411"/>
            <ac:inkMk id="18" creationId="{2C8EABA8-926A-4391-991A-D4AA6B54FAE2}"/>
          </ac:inkMkLst>
        </pc:inkChg>
        <pc:inkChg chg="add">
          <ac:chgData name="Foolen-Torgerson, Kirstin" userId="5b944d74-38ac-4e01-9094-681b3a12cae9" providerId="ADAL" clId="{CCC52EC6-FF4E-481A-A21E-73AD4245335F}" dt="2021-09-28T14:41:00.034" v="1129"/>
          <ac:inkMkLst>
            <pc:docMk/>
            <pc:sldMk cId="339084857" sldId="411"/>
            <ac:inkMk id="20" creationId="{3B710D58-D38F-43A4-A13E-09D83344D619}"/>
          </ac:inkMkLst>
        </pc:inkChg>
        <pc:cxnChg chg="del">
          <ac:chgData name="Foolen-Torgerson, Kirstin" userId="5b944d74-38ac-4e01-9094-681b3a12cae9" providerId="ADAL" clId="{CCC52EC6-FF4E-481A-A21E-73AD4245335F}" dt="2021-09-28T07:07:21.512" v="482" actId="478"/>
          <ac:cxnSpMkLst>
            <pc:docMk/>
            <pc:sldMk cId="339084857" sldId="411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21.512" v="482" actId="478"/>
          <ac:cxnSpMkLst>
            <pc:docMk/>
            <pc:sldMk cId="339084857" sldId="411"/>
            <ac:cxnSpMk id="144" creationId="{3DE38A07-56E3-466C-8D99-EC32A50DAD61}"/>
          </ac:cxnSpMkLst>
        </pc:cxn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10:01:37.226" v="1766" actId="2165"/>
        <pc:sldMkLst>
          <pc:docMk/>
          <pc:sldMk cId="1189258707" sldId="412"/>
        </pc:sldMkLst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5" creationId="{70B0CCEC-A81E-4AD2-969C-823875D8BD71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8" creationId="{F2F61FCE-2D7C-4FD1-B4A1-E059130A7676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9" creationId="{D2EDAD2E-E89D-4DF7-A136-2438A325B1F7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10" creationId="{1E22CF76-8E16-44E4-94E0-CC03F34AB9BC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30" creationId="{7C889912-5C44-4297-8846-EFB8DA69A617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34" creationId="{DBDF493B-940D-49B7-A3B7-69BF22ABC1F1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CCC52EC6-FF4E-481A-A21E-73AD4245335F}" dt="2021-09-28T14:01:41.827" v="1098" actId="1076"/>
          <ac:spMkLst>
            <pc:docMk/>
            <pc:sldMk cId="1189258707" sldId="412"/>
            <ac:spMk id="37" creationId="{1E5BBB38-3588-4FC0-BB8B-CC2AE751AAD7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38" creationId="{518175FB-9B17-4C9E-BF74-940F06176556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40" creationId="{ED87CABC-F558-468B-9372-C1D3A5CE2365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41" creationId="{F06686E7-1FBD-49E1-8887-168687702AF5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42" creationId="{E70086A1-00B0-4B8B-B91D-5060EE6B77CC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3" creationId="{5DFC7BF2-2052-44AF-9ADF-36B279D9A485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4" creationId="{3A139865-6D4F-4B8C-9621-11990A76D114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5" creationId="{3005D1F3-2105-4E19-B3BF-81654085BDE6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6" creationId="{75BA20E3-16D3-4C09-B4B2-1E8528A184B8}"/>
          </ac:spMkLst>
        </pc:spChg>
        <pc:spChg chg="add del mod">
          <ac:chgData name="Foolen-Torgerson, Kirstin" userId="5b944d74-38ac-4e01-9094-681b3a12cae9" providerId="ADAL" clId="{CCC52EC6-FF4E-481A-A21E-73AD4245335F}" dt="2021-09-28T13:47:37.317" v="1016" actId="478"/>
          <ac:spMkLst>
            <pc:docMk/>
            <pc:sldMk cId="1189258707" sldId="412"/>
            <ac:spMk id="47" creationId="{A68A7AA4-1CD9-4582-8A4E-2E3AC048FFA4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8" creationId="{DDB471EF-8EC1-4BF0-9342-98D0F510F0A1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9" creationId="{ECC5CF5F-1131-4CA7-B5A6-133B043112A5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82" creationId="{56A43133-AE62-4D35-818C-1A41C05FD3FA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84" creationId="{499930EB-C32A-4AC0-8FF4-F0EB0433098D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CCC52EC6-FF4E-481A-A21E-73AD4245335F}" dt="2021-09-28T14:01:41.827" v="1098" actId="1076"/>
          <ac:spMkLst>
            <pc:docMk/>
            <pc:sldMk cId="1189258707" sldId="412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108" creationId="{31D39DFA-81B7-489E-9DC5-78D8560A9B8C}"/>
          </ac:spMkLst>
        </pc:spChg>
        <pc:spChg chg="del">
          <ac:chgData name="Foolen-Torgerson, Kirstin" userId="5b944d74-38ac-4e01-9094-681b3a12cae9" providerId="ADAL" clId="{CCC52EC6-FF4E-481A-A21E-73AD4245335F}" dt="2021-09-28T07:07:14.320" v="481" actId="478"/>
          <ac:spMkLst>
            <pc:docMk/>
            <pc:sldMk cId="1189258707" sldId="412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14.320" v="481" actId="478"/>
          <ac:spMkLst>
            <pc:docMk/>
            <pc:sldMk cId="1189258707" sldId="412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CCC52EC6-FF4E-481A-A21E-73AD4245335F}" dt="2021-09-29T07:59:42.850" v="1464" actId="478"/>
          <ac:spMkLst>
            <pc:docMk/>
            <pc:sldMk cId="1189258707" sldId="412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CCC52EC6-FF4E-481A-A21E-73AD4245335F}" dt="2021-09-29T07:59:42.850" v="1464" actId="478"/>
          <ac:spMkLst>
            <pc:docMk/>
            <pc:sldMk cId="1189258707" sldId="412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CCC52EC6-FF4E-481A-A21E-73AD4245335F}" dt="2021-09-29T07:59:42.850" v="1464" actId="478"/>
          <ac:spMkLst>
            <pc:docMk/>
            <pc:sldMk cId="1189258707" sldId="412"/>
            <ac:spMk id="153" creationId="{EDB9D4B4-0768-42F4-A6F0-8C69FBF626B1}"/>
          </ac:spMkLst>
        </pc:spChg>
        <pc:graphicFrameChg chg="add mod modGraphic">
          <ac:chgData name="Foolen-Torgerson, Kirstin" userId="5b944d74-38ac-4e01-9094-681b3a12cae9" providerId="ADAL" clId="{CCC52EC6-FF4E-481A-A21E-73AD4245335F}" dt="2021-09-29T10:01:37.226" v="1766" actId="2165"/>
          <ac:graphicFrameMkLst>
            <pc:docMk/>
            <pc:sldMk cId="1189258707" sldId="412"/>
            <ac:graphicFrameMk id="7" creationId="{12E3A64A-1DB0-415F-A318-97348258A783}"/>
          </ac:graphicFrameMkLst>
        </pc:graphicFrameChg>
        <pc:graphicFrameChg chg="del modGraphic">
          <ac:chgData name="Foolen-Torgerson, Kirstin" userId="5b944d74-38ac-4e01-9094-681b3a12cae9" providerId="ADAL" clId="{CCC52EC6-FF4E-481A-A21E-73AD4245335F}" dt="2021-09-28T14:00:25.540" v="1096" actId="478"/>
          <ac:graphicFrameMkLst>
            <pc:docMk/>
            <pc:sldMk cId="1189258707" sldId="412"/>
            <ac:graphicFrameMk id="56" creationId="{6FB799CE-CD0A-458C-A945-5E424EDFC565}"/>
          </ac:graphicFrameMkLst>
        </pc:graphicFrameChg>
        <pc:graphicFrameChg chg="del modGraphic">
          <ac:chgData name="Foolen-Torgerson, Kirstin" userId="5b944d74-38ac-4e01-9094-681b3a12cae9" providerId="ADAL" clId="{CCC52EC6-FF4E-481A-A21E-73AD4245335F}" dt="2021-09-28T14:00:19.742" v="1095" actId="478"/>
          <ac:graphicFrameMkLst>
            <pc:docMk/>
            <pc:sldMk cId="1189258707" sldId="412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37:43.428" v="851"/>
          <ac:picMkLst>
            <pc:docMk/>
            <pc:sldMk cId="1189258707" sldId="412"/>
            <ac:picMk id="3" creationId="{3BFB27F0-2FAB-4396-9489-6A7C66EE93F1}"/>
          </ac:picMkLst>
        </pc:picChg>
        <pc:picChg chg="add del mod">
          <ac:chgData name="Foolen-Torgerson, Kirstin" userId="5b944d74-38ac-4e01-9094-681b3a12cae9" providerId="ADAL" clId="{CCC52EC6-FF4E-481A-A21E-73AD4245335F}" dt="2021-09-28T13:49:52.054" v="1077" actId="478"/>
          <ac:picMkLst>
            <pc:docMk/>
            <pc:sldMk cId="1189258707" sldId="412"/>
            <ac:picMk id="6" creationId="{34C880DB-D3F2-46F0-B0A7-BF34BCC26C3C}"/>
          </ac:picMkLst>
        </pc:picChg>
        <pc:picChg chg="add del mod">
          <ac:chgData name="Foolen-Torgerson, Kirstin" userId="5b944d74-38ac-4e01-9094-681b3a12cae9" providerId="ADAL" clId="{CCC52EC6-FF4E-481A-A21E-73AD4245335F}" dt="2021-09-28T13:54:15.188" v="1086"/>
          <ac:picMkLst>
            <pc:docMk/>
            <pc:sldMk cId="1189258707" sldId="412"/>
            <ac:picMk id="11" creationId="{FBFE73A0-2FEE-4C6E-9FEF-54EFF2C5779B}"/>
          </ac:picMkLst>
        </pc:picChg>
        <pc:picChg chg="add del mod">
          <ac:chgData name="Foolen-Torgerson, Kirstin" userId="5b944d74-38ac-4e01-9094-681b3a12cae9" providerId="ADAL" clId="{CCC52EC6-FF4E-481A-A21E-73AD4245335F}" dt="2021-09-28T13:56:07.738" v="1088"/>
          <ac:picMkLst>
            <pc:docMk/>
            <pc:sldMk cId="1189258707" sldId="412"/>
            <ac:picMk id="12" creationId="{F8D9BF3F-E1F4-49D8-94C3-F41E1F457A52}"/>
          </ac:picMkLst>
        </pc:picChg>
        <pc:picChg chg="add del mod">
          <ac:chgData name="Foolen-Torgerson, Kirstin" userId="5b944d74-38ac-4e01-9094-681b3a12cae9" providerId="ADAL" clId="{CCC52EC6-FF4E-481A-A21E-73AD4245335F}" dt="2021-09-28T13:57:21.083" v="1093"/>
          <ac:picMkLst>
            <pc:docMk/>
            <pc:sldMk cId="1189258707" sldId="412"/>
            <ac:picMk id="13" creationId="{7167B630-BA1C-4595-BAD0-F5AA1F9D8740}"/>
          </ac:picMkLst>
        </pc:picChg>
        <pc:picChg chg="add mod">
          <ac:chgData name="Foolen-Torgerson, Kirstin" userId="5b944d74-38ac-4e01-9094-681b3a12cae9" providerId="ADAL" clId="{CCC52EC6-FF4E-481A-A21E-73AD4245335F}" dt="2021-09-28T13:58:59.352" v="1094"/>
          <ac:picMkLst>
            <pc:docMk/>
            <pc:sldMk cId="1189258707" sldId="412"/>
            <ac:picMk id="14" creationId="{69C4C420-BBAF-4607-844D-01B58A2CE0B9}"/>
          </ac:picMkLst>
        </pc:picChg>
        <pc:inkChg chg="add del">
          <ac:chgData name="Foolen-Torgerson, Kirstin" userId="5b944d74-38ac-4e01-9094-681b3a12cae9" providerId="ADAL" clId="{CCC52EC6-FF4E-481A-A21E-73AD4245335F}" dt="2021-09-28T13:37:43.428" v="851"/>
          <ac:inkMkLst>
            <pc:docMk/>
            <pc:sldMk cId="1189258707" sldId="412"/>
            <ac:inkMk id="2" creationId="{67A12CF3-814D-4737-B602-D09A01235F79}"/>
          </ac:inkMkLst>
        </pc:inkChg>
        <pc:inkChg chg="add del">
          <ac:chgData name="Foolen-Torgerson, Kirstin" userId="5b944d74-38ac-4e01-9094-681b3a12cae9" providerId="ADAL" clId="{CCC52EC6-FF4E-481A-A21E-73AD4245335F}" dt="2021-09-28T13:50:00.800" v="1079" actId="478"/>
          <ac:inkMkLst>
            <pc:docMk/>
            <pc:sldMk cId="1189258707" sldId="412"/>
            <ac:inkMk id="4" creationId="{9AF16FCC-67AB-4658-A9B8-1BB4D4CC7A3A}"/>
          </ac:inkMkLst>
        </pc:ink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78" creationId="{07942E63-D6D8-4D74-A1AD-C3D080EA4F3C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83" creationId="{CF8F6A33-41B3-44B7-A9D1-0FAC243D8B8F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85" creationId="{1AFAF185-9DEF-4C28-899E-071D8618561B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106" creationId="{EF6493B4-4852-4633-A376-9259E5FC4826}"/>
          </ac:cxnSpMkLst>
        </pc:cxnChg>
        <pc:cxnChg chg="del">
          <ac:chgData name="Foolen-Torgerson, Kirstin" userId="5b944d74-38ac-4e01-9094-681b3a12cae9" providerId="ADAL" clId="{CCC52EC6-FF4E-481A-A21E-73AD4245335F}" dt="2021-09-28T07:07:14.320" v="481" actId="478"/>
          <ac:cxnSpMkLst>
            <pc:docMk/>
            <pc:sldMk cId="1189258707" sldId="412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14.320" v="481" actId="478"/>
          <ac:cxnSpMkLst>
            <pc:docMk/>
            <pc:sldMk cId="1189258707" sldId="412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CCC52EC6-FF4E-481A-A21E-73AD4245335F}" dt="2021-09-29T07:59:42.850" v="1464" actId="478"/>
          <ac:cxnSpMkLst>
            <pc:docMk/>
            <pc:sldMk cId="1189258707" sldId="412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CCC52EC6-FF4E-481A-A21E-73AD4245335F}" dt="2021-09-29T07:59:42.850" v="1464" actId="478"/>
          <ac:cxnSpMkLst>
            <pc:docMk/>
            <pc:sldMk cId="1189258707" sldId="412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CCC52EC6-FF4E-481A-A21E-73AD4245335F}" dt="2021-09-29T07:59:42.850" v="1464" actId="478"/>
          <ac:cxnSpMkLst>
            <pc:docMk/>
            <pc:sldMk cId="1189258707" sldId="412"/>
            <ac:cxnSpMk id="148" creationId="{17C5EE7D-DCA7-4293-8B5D-AF20FC904228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8T13:32:55.171" v="849"/>
        <pc:sldMkLst>
          <pc:docMk/>
          <pc:sldMk cId="2048653530" sldId="413"/>
        </pc:sldMkLst>
        <pc:spChg chg="del">
          <ac:chgData name="Foolen-Torgerson, Kirstin" userId="5b944d74-38ac-4e01-9094-681b3a12cae9" providerId="ADAL" clId="{CCC52EC6-FF4E-481A-A21E-73AD4245335F}" dt="2021-09-24T14:52:07.215" v="478" actId="478"/>
          <ac:spMkLst>
            <pc:docMk/>
            <pc:sldMk cId="2048653530" sldId="413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3:32:38.105" v="848"/>
          <ac:picMkLst>
            <pc:docMk/>
            <pc:sldMk cId="2048653530" sldId="413"/>
            <ac:picMk id="2" creationId="{4FBD6D88-C3FB-4FEA-96BF-C52AF5AA6889}"/>
          </ac:picMkLst>
        </pc:picChg>
        <pc:picChg chg="add mod">
          <ac:chgData name="Foolen-Torgerson, Kirstin" userId="5b944d74-38ac-4e01-9094-681b3a12cae9" providerId="ADAL" clId="{CCC52EC6-FF4E-481A-A21E-73AD4245335F}" dt="2021-09-28T13:32:55.171" v="849"/>
          <ac:picMkLst>
            <pc:docMk/>
            <pc:sldMk cId="2048653530" sldId="413"/>
            <ac:picMk id="3" creationId="{6AB17F30-E959-45AD-8BB5-C01E415BC428}"/>
          </ac:picMkLst>
        </pc:picChg>
      </pc:sldChg>
      <pc:sldChg chg="addSp delSp modSp add mod modTransition modAnim">
        <pc:chgData name="Foolen-Torgerson, Kirstin" userId="5b944d74-38ac-4e01-9094-681b3a12cae9" providerId="ADAL" clId="{CCC52EC6-FF4E-481A-A21E-73AD4245335F}" dt="2021-09-28T13:31:27.267" v="846"/>
        <pc:sldMkLst>
          <pc:docMk/>
          <pc:sldMk cId="2018836187" sldId="414"/>
        </pc:sldMkLst>
        <pc:spChg chg="del">
          <ac:chgData name="Foolen-Torgerson, Kirstin" userId="5b944d74-38ac-4e01-9094-681b3a12cae9" providerId="ADAL" clId="{CCC52EC6-FF4E-481A-A21E-73AD4245335F}" dt="2021-09-24T14:46:51.441" v="477" actId="478"/>
          <ac:spMkLst>
            <pc:docMk/>
            <pc:sldMk cId="2018836187" sldId="414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3:30:37.905" v="845"/>
          <ac:picMkLst>
            <pc:docMk/>
            <pc:sldMk cId="2018836187" sldId="414"/>
            <ac:picMk id="3" creationId="{CA288149-FA7A-4B89-AB94-B31FE40E082F}"/>
          </ac:picMkLst>
        </pc:picChg>
        <pc:picChg chg="add mod">
          <ac:chgData name="Foolen-Torgerson, Kirstin" userId="5b944d74-38ac-4e01-9094-681b3a12cae9" providerId="ADAL" clId="{CCC52EC6-FF4E-481A-A21E-73AD4245335F}" dt="2021-09-28T13:31:27.267" v="846"/>
          <ac:picMkLst>
            <pc:docMk/>
            <pc:sldMk cId="2018836187" sldId="414"/>
            <ac:picMk id="5" creationId="{96A5EF10-3DDA-404F-82E0-B4680873C851}"/>
          </ac:picMkLst>
        </pc:picChg>
        <pc:inkChg chg="add del">
          <ac:chgData name="Foolen-Torgerson, Kirstin" userId="5b944d74-38ac-4e01-9094-681b3a12cae9" providerId="ADAL" clId="{CCC52EC6-FF4E-481A-A21E-73AD4245335F}" dt="2021-09-28T13:30:37.905" v="845"/>
          <ac:inkMkLst>
            <pc:docMk/>
            <pc:sldMk cId="2018836187" sldId="414"/>
            <ac:inkMk id="2" creationId="{7A06DD91-1194-40DE-B8AC-56D50EC8CE25}"/>
          </ac:inkMkLst>
        </pc:inkChg>
        <pc:inkChg chg="add">
          <ac:chgData name="Foolen-Torgerson, Kirstin" userId="5b944d74-38ac-4e01-9094-681b3a12cae9" providerId="ADAL" clId="{CCC52EC6-FF4E-481A-A21E-73AD4245335F}" dt="2021-09-28T13:31:27.267" v="846"/>
          <ac:inkMkLst>
            <pc:docMk/>
            <pc:sldMk cId="2018836187" sldId="414"/>
            <ac:inkMk id="4" creationId="{F078746F-FC16-47FE-8236-0C525AB5D296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28T13:29:24.220" v="843"/>
        <pc:sldMkLst>
          <pc:docMk/>
          <pc:sldMk cId="1787364302" sldId="415"/>
        </pc:sldMkLst>
        <pc:spChg chg="del">
          <ac:chgData name="Foolen-Torgerson, Kirstin" userId="5b944d74-38ac-4e01-9094-681b3a12cae9" providerId="ADAL" clId="{CCC52EC6-FF4E-481A-A21E-73AD4245335F}" dt="2021-09-24T14:32:51.292" v="435" actId="478"/>
          <ac:spMkLst>
            <pc:docMk/>
            <pc:sldMk cId="1787364302" sldId="415"/>
            <ac:spMk id="54" creationId="{6B9343E0-7894-4468-AB7D-506E98DCCA17}"/>
          </ac:spMkLst>
        </pc:spChg>
        <pc:graphicFrameChg chg="add mod modGraphic">
          <ac:chgData name="Foolen-Torgerson, Kirstin" userId="5b944d74-38ac-4e01-9094-681b3a12cae9" providerId="ADAL" clId="{CCC52EC6-FF4E-481A-A21E-73AD4245335F}" dt="2021-09-24T14:42:55.468" v="450" actId="14100"/>
          <ac:graphicFrameMkLst>
            <pc:docMk/>
            <pc:sldMk cId="1787364302" sldId="415"/>
            <ac:graphicFrameMk id="2" creationId="{1CF06851-60D6-4E29-8FFA-832ED7F840CA}"/>
          </ac:graphicFrameMkLst>
        </pc:graphicFrameChg>
        <pc:graphicFrameChg chg="add mod modGraphic">
          <ac:chgData name="Foolen-Torgerson, Kirstin" userId="5b944d74-38ac-4e01-9094-681b3a12cae9" providerId="ADAL" clId="{CCC52EC6-FF4E-481A-A21E-73AD4245335F}" dt="2021-09-24T14:43:18.200" v="460" actId="20577"/>
          <ac:graphicFrameMkLst>
            <pc:docMk/>
            <pc:sldMk cId="1787364302" sldId="415"/>
            <ac:graphicFrameMk id="17" creationId="{B9CCACE8-4727-4361-A551-C31669105BBC}"/>
          </ac:graphicFrameMkLst>
        </pc:graphicFrameChg>
        <pc:graphicFrameChg chg="add mod modGraphic">
          <ac:chgData name="Foolen-Torgerson, Kirstin" userId="5b944d74-38ac-4e01-9094-681b3a12cae9" providerId="ADAL" clId="{CCC52EC6-FF4E-481A-A21E-73AD4245335F}" dt="2021-09-24T14:43:28.308" v="471" actId="20577"/>
          <ac:graphicFrameMkLst>
            <pc:docMk/>
            <pc:sldMk cId="1787364302" sldId="415"/>
            <ac:graphicFrameMk id="18" creationId="{B9F5C25E-6E9F-42AF-9AB2-FB98B1F7F0C7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29:24.220" v="843"/>
          <ac:picMkLst>
            <pc:docMk/>
            <pc:sldMk cId="1787364302" sldId="415"/>
            <ac:picMk id="4" creationId="{D7252BB6-605C-4FA6-A758-B5353C298F51}"/>
          </ac:picMkLst>
        </pc:picChg>
        <pc:inkChg chg="add">
          <ac:chgData name="Foolen-Torgerson, Kirstin" userId="5b944d74-38ac-4e01-9094-681b3a12cae9" providerId="ADAL" clId="{CCC52EC6-FF4E-481A-A21E-73AD4245335F}" dt="2021-09-28T13:29:24.220" v="843"/>
          <ac:inkMkLst>
            <pc:docMk/>
            <pc:sldMk cId="1787364302" sldId="415"/>
            <ac:inkMk id="3" creationId="{D3442A8D-981B-4C26-BA6D-F5A14E285604}"/>
          </ac:inkMkLst>
        </pc:inkChg>
      </pc:sldChg>
      <pc:sldChg chg="addSp delSp modSp add del mod">
        <pc:chgData name="Foolen-Torgerson, Kirstin" userId="5b944d74-38ac-4e01-9094-681b3a12cae9" providerId="ADAL" clId="{CCC52EC6-FF4E-481A-A21E-73AD4245335F}" dt="2021-09-24T13:29:02.817" v="379" actId="47"/>
        <pc:sldMkLst>
          <pc:docMk/>
          <pc:sldMk cId="3926506863" sldId="416"/>
        </pc:sldMkLst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18" creationId="{9B33E01F-D4BA-4844-98C1-C255C4CF409B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19" creationId="{A81F53E6-E245-4478-9EC6-AAA7ADD836D0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0" creationId="{B5A5BEF3-5C95-49BA-8ADF-78D60801F619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3" creationId="{C37ACB43-5201-4AC6-9CBC-0904D95C53C0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5" creationId="{FD271ECE-62AF-4980-BE2F-5C9AFE610589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8" creationId="{899F5650-C003-4518-80B7-9FD16B3809DA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3" creationId="{36E8BBE7-C645-4573-B0C7-B899D301E532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4" creationId="{E75911C7-6BF8-4F31-978E-07E040C880D5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5" creationId="{EE45254C-2CF5-4C8E-8324-A66403AAB786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8" creationId="{571FB5F8-E311-4962-AC4E-672633940AA1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40" creationId="{53F7D268-C9A0-4593-A80B-EE925A7F2544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1" creationId="{9A3B6D54-F5B9-440D-8736-94B53C519732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2" creationId="{0BE02669-7B8A-46B7-811D-D4DDF76A6F11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3" creationId="{06FCBD01-7BC2-4EEC-AAB8-9840F556162A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6" creationId="{266E790F-72FC-4FD4-B588-AD597F18E585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8" creationId="{B19F19C8-A71B-4CD4-8F2B-E25A943C98CB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52" creationId="{EAD60542-9D3F-43A0-A3F7-70CFF01FAC37}"/>
          </ac:spMkLst>
        </pc:spChg>
        <pc:spChg chg="mod">
          <ac:chgData name="Foolen-Torgerson, Kirstin" userId="5b944d74-38ac-4e01-9094-681b3a12cae9" providerId="ADAL" clId="{CCC52EC6-FF4E-481A-A21E-73AD4245335F}" dt="2021-09-24T12:43:53.784" v="205" actId="20577"/>
          <ac:spMkLst>
            <pc:docMk/>
            <pc:sldMk cId="3926506863" sldId="416"/>
            <ac:spMk id="54" creationId="{6B9343E0-7894-4468-AB7D-506E98DCCA17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58" creationId="{0DB85A06-DFC1-4011-B984-38ACE448E7A3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0" creationId="{EF14CBD1-B18E-4A1D-908F-D7E29F7583E0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1" creationId="{8F589239-29A6-4D17-89FD-BE555EB7EE6A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2" creationId="{C6B854EA-1E7D-472B-A994-D54B982D2276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5" creationId="{EC0F7E6A-CC9A-4701-859D-D2F7E6661E01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7" creationId="{C81A2547-D0AB-4A77-B7DE-176405754FD2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70" creationId="{3B4BDE68-043A-48C8-A94C-7EF0929B1B3D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2" creationId="{CFDEDB5E-03FD-458C-9474-67A2F3F01EBF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3" creationId="{B65559ED-93CB-4714-8978-EDC42222E5B5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4" creationId="{4FE6E0F2-3E48-49E2-9D57-2DD16DBAA2E0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7" creationId="{7D783DD0-3E40-4463-A28B-E82FAE44C28F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9" creationId="{AC022203-0638-4EC4-BD74-2C5BA27BD306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82" creationId="{804DEEC8-65ED-4C67-B143-CB2082A9E5D6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4" creationId="{D3ECB2A4-97BF-4CDC-A078-05122F3AAF17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5" creationId="{559D34CB-2D11-404B-85D4-AA575C5B0BDA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6" creationId="{EB5BA3DA-4E29-4FBF-84D9-3F1B811E347C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9" creationId="{B7F5638B-32BD-4910-B7E2-5DB388E07065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91" creationId="{7B8B463A-BAD6-493E-9B73-B12D223F0434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94" creationId="{4A31A3D8-808F-492B-ABD9-18DB9CAC2A41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95" creationId="{44D82821-64EF-4805-85A2-50389269AA7C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96" creationId="{6439CFA8-7BC9-490C-934C-4571716A76F2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99" creationId="{614D31DC-1444-4439-8786-1C6868FD6752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101" creationId="{5FB22765-531B-42BB-8066-877CD16EBAF0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104" creationId="{D18AE874-4EED-4E20-B617-C0C3FB4F2DF9}"/>
          </ac:spMkLst>
        </pc:spChg>
        <pc:spChg chg="add mod">
          <ac:chgData name="Foolen-Torgerson, Kirstin" userId="5b944d74-38ac-4e01-9094-681b3a12cae9" providerId="ADAL" clId="{CCC52EC6-FF4E-481A-A21E-73AD4245335F}" dt="2021-09-24T12:51:06.308" v="339" actId="2085"/>
          <ac:spMkLst>
            <pc:docMk/>
            <pc:sldMk cId="3926506863" sldId="416"/>
            <ac:spMk id="105" creationId="{D951D173-7C27-41F0-B0EC-98D05AF3804B}"/>
          </ac:spMkLst>
        </pc:spChg>
        <pc:grpChg chg="add del mod">
          <ac:chgData name="Foolen-Torgerson, Kirstin" userId="5b944d74-38ac-4e01-9094-681b3a12cae9" providerId="ADAL" clId="{CCC52EC6-FF4E-481A-A21E-73AD4245335F}" dt="2021-09-24T12:46:47.390" v="271" actId="478"/>
          <ac:grpSpMkLst>
            <pc:docMk/>
            <pc:sldMk cId="3926506863" sldId="416"/>
            <ac:grpSpMk id="17" creationId="{7FF824BB-B963-41D9-95BE-E38B187E5AB8}"/>
          </ac:grpSpMkLst>
        </pc:grpChg>
        <pc:grpChg chg="add del mod">
          <ac:chgData name="Foolen-Torgerson, Kirstin" userId="5b944d74-38ac-4e01-9094-681b3a12cae9" providerId="ADAL" clId="{CCC52EC6-FF4E-481A-A21E-73AD4245335F}" dt="2021-09-24T12:48:10.079" v="284" actId="478"/>
          <ac:grpSpMkLst>
            <pc:docMk/>
            <pc:sldMk cId="3926506863" sldId="416"/>
            <ac:grpSpMk id="32" creationId="{438C30D2-04F5-4468-B9D9-B19B548BBC64}"/>
          </ac:grpSpMkLst>
        </pc:grpChg>
        <pc:grpChg chg="add del mod">
          <ac:chgData name="Foolen-Torgerson, Kirstin" userId="5b944d74-38ac-4e01-9094-681b3a12cae9" providerId="ADAL" clId="{CCC52EC6-FF4E-481A-A21E-73AD4245335F}" dt="2021-09-24T12:49:03.874" v="307" actId="478"/>
          <ac:grpSpMkLst>
            <pc:docMk/>
            <pc:sldMk cId="3926506863" sldId="416"/>
            <ac:grpSpMk id="59" creationId="{33D66CBE-8887-46A5-9B22-7D7850BAC5D0}"/>
          </ac:grpSpMkLst>
        </pc:grpChg>
        <pc:grpChg chg="add del mod">
          <ac:chgData name="Foolen-Torgerson, Kirstin" userId="5b944d74-38ac-4e01-9094-681b3a12cae9" providerId="ADAL" clId="{CCC52EC6-FF4E-481A-A21E-73AD4245335F}" dt="2021-09-24T12:49:58.088" v="328" actId="478"/>
          <ac:grpSpMkLst>
            <pc:docMk/>
            <pc:sldMk cId="3926506863" sldId="416"/>
            <ac:grpSpMk id="71" creationId="{794B6E99-3D02-4336-87ED-152C790A7713}"/>
          </ac:grpSpMkLst>
        </pc:grpChg>
        <pc:grpChg chg="add del mod">
          <ac:chgData name="Foolen-Torgerson, Kirstin" userId="5b944d74-38ac-4e01-9094-681b3a12cae9" providerId="ADAL" clId="{CCC52EC6-FF4E-481A-A21E-73AD4245335F}" dt="2021-09-24T12:50:48.212" v="336" actId="478"/>
          <ac:grpSpMkLst>
            <pc:docMk/>
            <pc:sldMk cId="3926506863" sldId="416"/>
            <ac:grpSpMk id="83" creationId="{EA8F5F35-98C4-4A79-B7BF-AA7A94D3F66F}"/>
          </ac:grpSpMkLst>
        </pc:grpChg>
        <pc:graphicFrameChg chg="add del mod">
          <ac:chgData name="Foolen-Torgerson, Kirstin" userId="5b944d74-38ac-4e01-9094-681b3a12cae9" providerId="ADAL" clId="{CCC52EC6-FF4E-481A-A21E-73AD4245335F}" dt="2021-09-24T12:46:20.689" v="257" actId="478"/>
          <ac:graphicFrameMkLst>
            <pc:docMk/>
            <pc:sldMk cId="3926506863" sldId="416"/>
            <ac:graphicFrameMk id="29" creationId="{7DD4CE02-ED01-4675-9271-B60ADD8C4C97}"/>
          </ac:graphicFrameMkLst>
        </pc:graphicFrameChg>
        <pc:graphicFrameChg chg="add del mod modGraphic">
          <ac:chgData name="Foolen-Torgerson, Kirstin" userId="5b944d74-38ac-4e01-9094-681b3a12cae9" providerId="ADAL" clId="{CCC52EC6-FF4E-481A-A21E-73AD4245335F}" dt="2021-09-24T12:50:24.648" v="332" actId="478"/>
          <ac:graphicFrameMkLst>
            <pc:docMk/>
            <pc:sldMk cId="3926506863" sldId="416"/>
            <ac:graphicFrameMk id="30" creationId="{B4987D00-FD7F-4B67-B871-E63813F3BC24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2:45:02.468" v="238" actId="478"/>
          <ac:graphicFrameMkLst>
            <pc:docMk/>
            <pc:sldMk cId="3926506863" sldId="416"/>
            <ac:graphicFrameMk id="56" creationId="{6FB799CE-CD0A-458C-A945-5E424EDFC565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2:43:50.810" v="201" actId="478"/>
          <ac:graphicFrameMkLst>
            <pc:docMk/>
            <pc:sldMk cId="3926506863" sldId="416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4T12:46:51.810" v="273" actId="478"/>
          <ac:picMkLst>
            <pc:docMk/>
            <pc:sldMk cId="3926506863" sldId="416"/>
            <ac:picMk id="31" creationId="{7A647CBD-03E5-49ED-95FF-5E637398F80D}"/>
          </ac:picMkLst>
        </pc:picChg>
        <pc:picChg chg="del">
          <ac:chgData name="Foolen-Torgerson, Kirstin" userId="5b944d74-38ac-4e01-9094-681b3a12cae9" providerId="ADAL" clId="{CCC52EC6-FF4E-481A-A21E-73AD4245335F}" dt="2021-09-24T12:45:24.337" v="249" actId="478"/>
          <ac:picMkLst>
            <pc:docMk/>
            <pc:sldMk cId="3926506863" sldId="416"/>
            <ac:picMk id="53" creationId="{3F63CFDF-4C70-4038-895F-2B99359CFE88}"/>
          </ac:picMkLst>
        </pc:pic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1" creationId="{10C8F991-0904-42DB-8648-930CAC096FC4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2" creationId="{A1EC8819-22E0-4261-BA7F-5A2E939DBB8A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4" creationId="{84D25AA8-C765-4035-8482-99CE924140BB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6" creationId="{A0F62F66-03B3-4D66-B40F-41DF4517C892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7" creationId="{E92B0D8A-99B5-4FEC-82D3-BDCD6D3F4440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36" creationId="{1039B1D0-21D9-4FC3-BE23-48E2A4BD7DB8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37" creationId="{9EC23459-9B6C-49EC-9E19-04AF7B97C3D7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39" creationId="{121C27DA-D4D8-4C1C-926C-DF99A94199EC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4" creationId="{866794D5-E003-47D9-955A-0C1FDA54555A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5" creationId="{2EF753CF-22BC-47D9-9C90-C55EDE52EE91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7" creationId="{B9661459-AD67-4196-8E6B-749CAE66B142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9" creationId="{8AE99A19-85D3-4DDA-BA31-437D1C1ABAB4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50" creationId="{F7DFBF09-A161-44C5-978E-D640AF726086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51" creationId="{FF02F0E7-1599-468C-8EF5-159C7F0555B4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55" creationId="{59412761-6F72-4ECC-B66F-AAC06E02275E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3" creationId="{D363844C-8ED1-4542-BCD0-17C436341249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4" creationId="{85F2CED8-2749-4B46-A774-DE8A20154F29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6" creationId="{ABB5F1EE-438C-4081-94D3-33D4F4F168D5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8" creationId="{48BA4792-CD03-4CE2-89E8-A80A3F11084E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9" creationId="{298BC39C-98B6-4F6E-88C2-1BB726F2AA6A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75" creationId="{925CAEB6-B2BB-42BB-A57F-C38C7EFD39F4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76" creationId="{FCE1FBCA-4329-47F1-8D82-05F640C8E676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78" creationId="{20E03826-8DB5-42C4-9F95-DE8A381B415C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80" creationId="{161678AD-9A15-41B4-9A1E-61CECD4AEEE4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81" creationId="{B698FAD2-BF49-4167-86A1-619BFD23F60B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87" creationId="{7A0DD26D-D218-490F-A741-4E54D05D4E0C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88" creationId="{386B7E4F-ED1B-4E33-B269-58B129501FEE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90" creationId="{476F8AFD-9688-4315-8D66-FF31D2826337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92" creationId="{0FF34A24-AB8F-45BA-B906-C9E9A33CA7C8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93" creationId="{A0240AD6-3D0F-4BA5-A803-5B7DBF7BD03C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97" creationId="{83728294-9CD1-4565-BE8B-BB87F31A60F2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98" creationId="{271B6590-A0E1-49DA-B6A0-E38D1305C8D6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100" creationId="{F873EDB7-4854-406F-9274-0B93632898C2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102" creationId="{7453CE6C-5209-4F76-BF9D-52A82DC626A9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103" creationId="{C5704BE1-1261-4B49-8AC9-ADE90365EB3F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8T13:17:55.971" v="827"/>
        <pc:sldMkLst>
          <pc:docMk/>
          <pc:sldMk cId="2089731165" sldId="417"/>
        </pc:sldMkLst>
        <pc:spChg chg="del mod">
          <ac:chgData name="Foolen-Torgerson, Kirstin" userId="5b944d74-38ac-4e01-9094-681b3a12cae9" providerId="ADAL" clId="{CCC52EC6-FF4E-481A-A21E-73AD4245335F}" dt="2021-09-24T14:23:31.285" v="431" actId="478"/>
          <ac:spMkLst>
            <pc:docMk/>
            <pc:sldMk cId="2089731165" sldId="417"/>
            <ac:spMk id="54" creationId="{6B9343E0-7894-4468-AB7D-506E98DCCA17}"/>
          </ac:spMkLst>
        </pc:spChg>
        <pc:graphicFrameChg chg="del">
          <ac:chgData name="Foolen-Torgerson, Kirstin" userId="5b944d74-38ac-4e01-9094-681b3a12cae9" providerId="ADAL" clId="{CCC52EC6-FF4E-481A-A21E-73AD4245335F}" dt="2021-09-24T14:23:36.784" v="432" actId="478"/>
          <ac:graphicFrameMkLst>
            <pc:docMk/>
            <pc:sldMk cId="2089731165" sldId="417"/>
            <ac:graphicFrameMk id="29" creationId="{7DD4CE02-ED01-4675-9271-B60ADD8C4C97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16:32.212" v="826"/>
          <ac:picMkLst>
            <pc:docMk/>
            <pc:sldMk cId="2089731165" sldId="417"/>
            <ac:picMk id="3" creationId="{CE39B2E9-406F-4F29-97A6-EFEC887F1D58}"/>
          </ac:picMkLst>
        </pc:picChg>
        <pc:picChg chg="add mod">
          <ac:chgData name="Foolen-Torgerson, Kirstin" userId="5b944d74-38ac-4e01-9094-681b3a12cae9" providerId="ADAL" clId="{CCC52EC6-FF4E-481A-A21E-73AD4245335F}" dt="2021-09-28T13:17:55.971" v="827"/>
          <ac:picMkLst>
            <pc:docMk/>
            <pc:sldMk cId="2089731165" sldId="417"/>
            <ac:picMk id="5" creationId="{42E5735B-657B-41F1-9BCC-A998E7D1BA5B}"/>
          </ac:picMkLst>
        </pc:picChg>
        <pc:inkChg chg="add del">
          <ac:chgData name="Foolen-Torgerson, Kirstin" userId="5b944d74-38ac-4e01-9094-681b3a12cae9" providerId="ADAL" clId="{CCC52EC6-FF4E-481A-A21E-73AD4245335F}" dt="2021-09-28T13:16:32.212" v="826"/>
          <ac:inkMkLst>
            <pc:docMk/>
            <pc:sldMk cId="2089731165" sldId="417"/>
            <ac:inkMk id="2" creationId="{72C61F72-1858-4AB6-B436-3173DFDAE775}"/>
          </ac:inkMkLst>
        </pc:inkChg>
        <pc:inkChg chg="add">
          <ac:chgData name="Foolen-Torgerson, Kirstin" userId="5b944d74-38ac-4e01-9094-681b3a12cae9" providerId="ADAL" clId="{CCC52EC6-FF4E-481A-A21E-73AD4245335F}" dt="2021-09-28T13:17:55.971" v="827"/>
          <ac:inkMkLst>
            <pc:docMk/>
            <pc:sldMk cId="2089731165" sldId="417"/>
            <ac:inkMk id="4" creationId="{EF2F7C88-138D-4753-ADF4-65170A4F92EF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30T07:05:35.361" v="1793" actId="207"/>
        <pc:sldMkLst>
          <pc:docMk/>
          <pc:sldMk cId="3843348369" sldId="418"/>
        </pc:sldMkLst>
        <pc:spChg chg="del">
          <ac:chgData name="Foolen-Torgerson, Kirstin" userId="5b944d74-38ac-4e01-9094-681b3a12cae9" providerId="ADAL" clId="{CCC52EC6-FF4E-481A-A21E-73AD4245335F}" dt="2021-09-24T14:23:09.516" v="428" actId="478"/>
          <ac:spMkLst>
            <pc:docMk/>
            <pc:sldMk cId="3843348369" sldId="418"/>
            <ac:spMk id="54" creationId="{6B9343E0-7894-4468-AB7D-506E98DCCA17}"/>
          </ac:spMkLst>
        </pc:spChg>
        <pc:graphicFrameChg chg="modGraphic">
          <ac:chgData name="Foolen-Torgerson, Kirstin" userId="5b944d74-38ac-4e01-9094-681b3a12cae9" providerId="ADAL" clId="{CCC52EC6-FF4E-481A-A21E-73AD4245335F}" dt="2021-09-30T07:05:35.361" v="1793" actId="207"/>
          <ac:graphicFrameMkLst>
            <pc:docMk/>
            <pc:sldMk cId="3843348369" sldId="418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15:31.787" v="824"/>
          <ac:picMkLst>
            <pc:docMk/>
            <pc:sldMk cId="3843348369" sldId="418"/>
            <ac:picMk id="3" creationId="{6130144C-531D-447E-8B3A-4C40B5433168}"/>
          </ac:picMkLst>
        </pc:picChg>
        <pc:inkChg chg="add">
          <ac:chgData name="Foolen-Torgerson, Kirstin" userId="5b944d74-38ac-4e01-9094-681b3a12cae9" providerId="ADAL" clId="{CCC52EC6-FF4E-481A-A21E-73AD4245335F}" dt="2021-09-28T13:15:31.787" v="824"/>
          <ac:inkMkLst>
            <pc:docMk/>
            <pc:sldMk cId="3843348369" sldId="418"/>
            <ac:inkMk id="2" creationId="{AA896987-D7AA-439C-A505-D92860F31EB1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30T07:05:40.310" v="1794" actId="207"/>
        <pc:sldMkLst>
          <pc:docMk/>
          <pc:sldMk cId="3338100034" sldId="419"/>
        </pc:sldMkLst>
        <pc:spChg chg="del">
          <ac:chgData name="Foolen-Torgerson, Kirstin" userId="5b944d74-38ac-4e01-9094-681b3a12cae9" providerId="ADAL" clId="{CCC52EC6-FF4E-481A-A21E-73AD4245335F}" dt="2021-09-24T14:22:09.046" v="427" actId="478"/>
          <ac:spMkLst>
            <pc:docMk/>
            <pc:sldMk cId="3338100034" sldId="419"/>
            <ac:spMk id="54" creationId="{6B9343E0-7894-4468-AB7D-506E98DCCA17}"/>
          </ac:spMkLst>
        </pc:spChg>
        <pc:graphicFrameChg chg="modGraphic">
          <ac:chgData name="Foolen-Torgerson, Kirstin" userId="5b944d74-38ac-4e01-9094-681b3a12cae9" providerId="ADAL" clId="{CCC52EC6-FF4E-481A-A21E-73AD4245335F}" dt="2021-09-30T07:05:40.310" v="1794" actId="207"/>
          <ac:graphicFrameMkLst>
            <pc:docMk/>
            <pc:sldMk cId="3338100034" sldId="419"/>
            <ac:graphicFrameMk id="30" creationId="{B4987D00-FD7F-4B67-B871-E63813F3BC24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13:12.555" v="820"/>
          <ac:picMkLst>
            <pc:docMk/>
            <pc:sldMk cId="3338100034" sldId="419"/>
            <ac:picMk id="2" creationId="{0233FB07-8937-4400-A4E4-0A44AED66C0F}"/>
          </ac:picMkLst>
        </pc:picChg>
        <pc:picChg chg="add del mod">
          <ac:chgData name="Foolen-Torgerson, Kirstin" userId="5b944d74-38ac-4e01-9094-681b3a12cae9" providerId="ADAL" clId="{CCC52EC6-FF4E-481A-A21E-73AD4245335F}" dt="2021-09-28T13:13:28.345" v="822"/>
          <ac:picMkLst>
            <pc:docMk/>
            <pc:sldMk cId="3338100034" sldId="419"/>
            <ac:picMk id="4" creationId="{CB323F18-A0AB-49B5-B32D-0FD2B28333DE}"/>
          </ac:picMkLst>
        </pc:picChg>
        <pc:picChg chg="add mod">
          <ac:chgData name="Foolen-Torgerson, Kirstin" userId="5b944d74-38ac-4e01-9094-681b3a12cae9" providerId="ADAL" clId="{CCC52EC6-FF4E-481A-A21E-73AD4245335F}" dt="2021-09-28T13:13:48.886" v="823"/>
          <ac:picMkLst>
            <pc:docMk/>
            <pc:sldMk cId="3338100034" sldId="419"/>
            <ac:picMk id="6" creationId="{158074FF-B4F4-4CB2-A24E-5FFF02AB3943}"/>
          </ac:picMkLst>
        </pc:picChg>
        <pc:inkChg chg="add del">
          <ac:chgData name="Foolen-Torgerson, Kirstin" userId="5b944d74-38ac-4e01-9094-681b3a12cae9" providerId="ADAL" clId="{CCC52EC6-FF4E-481A-A21E-73AD4245335F}" dt="2021-09-28T13:13:28.345" v="822"/>
          <ac:inkMkLst>
            <pc:docMk/>
            <pc:sldMk cId="3338100034" sldId="419"/>
            <ac:inkMk id="3" creationId="{E9FF7B05-7813-41DB-B1BA-B468A40FA465}"/>
          </ac:inkMkLst>
        </pc:inkChg>
        <pc:inkChg chg="add">
          <ac:chgData name="Foolen-Torgerson, Kirstin" userId="5b944d74-38ac-4e01-9094-681b3a12cae9" providerId="ADAL" clId="{CCC52EC6-FF4E-481A-A21E-73AD4245335F}" dt="2021-09-28T13:13:48.886" v="823"/>
          <ac:inkMkLst>
            <pc:docMk/>
            <pc:sldMk cId="3338100034" sldId="419"/>
            <ac:inkMk id="5" creationId="{72460D56-9DDA-485E-AF9E-32AC1D3F4419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29T09:51:32.590" v="1760" actId="207"/>
        <pc:sldMkLst>
          <pc:docMk/>
          <pc:sldMk cId="319434397" sldId="420"/>
        </pc:sldMkLst>
        <pc:spChg chg="add del mod">
          <ac:chgData name="Foolen-Torgerson, Kirstin" userId="5b944d74-38ac-4e01-9094-681b3a12cae9" providerId="ADAL" clId="{CCC52EC6-FF4E-481A-A21E-73AD4245335F}" dt="2021-09-24T14:20:16.970" v="424"/>
          <ac:spMkLst>
            <pc:docMk/>
            <pc:sldMk cId="319434397" sldId="420"/>
            <ac:spMk id="3" creationId="{81094948-EE0A-4E73-9BBE-7DA98F47D107}"/>
          </ac:spMkLst>
        </pc:spChg>
        <pc:spChg chg="del">
          <ac:chgData name="Foolen-Torgerson, Kirstin" userId="5b944d74-38ac-4e01-9094-681b3a12cae9" providerId="ADAL" clId="{CCC52EC6-FF4E-481A-A21E-73AD4245335F}" dt="2021-09-24T13:55:12.436" v="406" actId="478"/>
          <ac:spMkLst>
            <pc:docMk/>
            <pc:sldMk cId="319434397" sldId="420"/>
            <ac:spMk id="54" creationId="{6B9343E0-7894-4468-AB7D-506E98DCCA17}"/>
          </ac:spMkLst>
        </pc:spChg>
        <pc:graphicFrameChg chg="add del mod modGraphic">
          <ac:chgData name="Foolen-Torgerson, Kirstin" userId="5b944d74-38ac-4e01-9094-681b3a12cae9" providerId="ADAL" clId="{CCC52EC6-FF4E-481A-A21E-73AD4245335F}" dt="2021-09-24T14:20:23.358" v="426" actId="478"/>
          <ac:graphicFrameMkLst>
            <pc:docMk/>
            <pc:sldMk cId="319434397" sldId="420"/>
            <ac:graphicFrameMk id="2" creationId="{00A082E7-5A3C-4E19-A1B9-A7BEB1644E5C}"/>
          </ac:graphicFrameMkLst>
        </pc:graphicFrameChg>
        <pc:graphicFrameChg chg="modGraphic">
          <ac:chgData name="Foolen-Torgerson, Kirstin" userId="5b944d74-38ac-4e01-9094-681b3a12cae9" providerId="ADAL" clId="{CCC52EC6-FF4E-481A-A21E-73AD4245335F}" dt="2021-09-29T09:51:32.590" v="1760" actId="207"/>
          <ac:graphicFrameMkLst>
            <pc:docMk/>
            <pc:sldMk cId="319434397" sldId="420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10:44.559" v="815"/>
          <ac:picMkLst>
            <pc:docMk/>
            <pc:sldMk cId="319434397" sldId="420"/>
            <ac:picMk id="3" creationId="{8F95C8F9-AF9E-44D2-A05D-DE79FBECEDE8}"/>
          </ac:picMkLst>
        </pc:picChg>
        <pc:inkChg chg="add">
          <ac:chgData name="Foolen-Torgerson, Kirstin" userId="5b944d74-38ac-4e01-9094-681b3a12cae9" providerId="ADAL" clId="{CCC52EC6-FF4E-481A-A21E-73AD4245335F}" dt="2021-09-28T13:10:44.559" v="815"/>
          <ac:inkMkLst>
            <pc:docMk/>
            <pc:sldMk cId="319434397" sldId="420"/>
            <ac:inkMk id="2" creationId="{E35F4472-9B38-4689-BA8A-F88F0503D65A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28T13:01:04.966" v="799"/>
        <pc:sldMkLst>
          <pc:docMk/>
          <pc:sldMk cId="2792664074" sldId="421"/>
        </pc:sldMkLst>
        <pc:spChg chg="del">
          <ac:chgData name="Foolen-Torgerson, Kirstin" userId="5b944d74-38ac-4e01-9094-681b3a12cae9" providerId="ADAL" clId="{CCC52EC6-FF4E-481A-A21E-73AD4245335F}" dt="2021-09-24T13:33:35.201" v="381" actId="478"/>
          <ac:spMkLst>
            <pc:docMk/>
            <pc:sldMk cId="2792664074" sldId="421"/>
            <ac:spMk id="54" creationId="{6B9343E0-7894-4468-AB7D-506E98DCCA17}"/>
          </ac:spMkLst>
        </pc:spChg>
        <pc:spChg chg="mod">
          <ac:chgData name="Foolen-Torgerson, Kirstin" userId="5b944d74-38ac-4e01-9094-681b3a12cae9" providerId="ADAL" clId="{CCC52EC6-FF4E-481A-A21E-73AD4245335F}" dt="2021-09-24T13:39:58.376" v="384" actId="108"/>
          <ac:spMkLst>
            <pc:docMk/>
            <pc:sldMk cId="2792664074" sldId="421"/>
            <ac:spMk id="84" creationId="{D3ECB2A4-97BF-4CDC-A078-05122F3AAF17}"/>
          </ac:spMkLst>
        </pc:spChg>
        <pc:spChg chg="mod">
          <ac:chgData name="Foolen-Torgerson, Kirstin" userId="5b944d74-38ac-4e01-9094-681b3a12cae9" providerId="ADAL" clId="{CCC52EC6-FF4E-481A-A21E-73AD4245335F}" dt="2021-09-24T13:40:15.257" v="387" actId="108"/>
          <ac:spMkLst>
            <pc:docMk/>
            <pc:sldMk cId="2792664074" sldId="421"/>
            <ac:spMk id="89" creationId="{B7F5638B-32BD-4910-B7E2-5DB388E07065}"/>
          </ac:spMkLst>
        </pc:spChg>
        <pc:graphicFrameChg chg="add del mod modGraphic">
          <ac:chgData name="Foolen-Torgerson, Kirstin" userId="5b944d74-38ac-4e01-9094-681b3a12cae9" providerId="ADAL" clId="{CCC52EC6-FF4E-481A-A21E-73AD4245335F}" dt="2021-09-24T13:51:13.350" v="405" actId="478"/>
          <ac:graphicFrameMkLst>
            <pc:docMk/>
            <pc:sldMk cId="2792664074" sldId="421"/>
            <ac:graphicFrameMk id="16" creationId="{1E3C9D4B-AAD1-4DB4-B221-C7F5182464EC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3:41:21.074" v="391"/>
          <ac:graphicFrameMkLst>
            <pc:docMk/>
            <pc:sldMk cId="2792664074" sldId="421"/>
            <ac:graphicFrameMk id="17" creationId="{7FB8503C-C59F-4F57-8AB1-B60B77C1573F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3:40:32.711" v="388" actId="478"/>
          <ac:graphicFrameMkLst>
            <pc:docMk/>
            <pc:sldMk cId="2792664074" sldId="421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01:04.966" v="799"/>
          <ac:picMkLst>
            <pc:docMk/>
            <pc:sldMk cId="2792664074" sldId="421"/>
            <ac:picMk id="2" creationId="{51C858EE-EAF8-4C05-A1C6-44B9380F1C07}"/>
          </ac:picMkLst>
        </pc:picChg>
        <pc:cxnChg chg="mod">
          <ac:chgData name="Foolen-Torgerson, Kirstin" userId="5b944d74-38ac-4e01-9094-681b3a12cae9" providerId="ADAL" clId="{CCC52EC6-FF4E-481A-A21E-73AD4245335F}" dt="2021-09-24T13:39:51.268" v="383" actId="13822"/>
          <ac:cxnSpMkLst>
            <pc:docMk/>
            <pc:sldMk cId="2792664074" sldId="421"/>
            <ac:cxnSpMk id="88" creationId="{386B7E4F-ED1B-4E33-B269-58B129501FEE}"/>
          </ac:cxnSpMkLst>
        </pc:cxnChg>
        <pc:cxnChg chg="mod">
          <ac:chgData name="Foolen-Torgerson, Kirstin" userId="5b944d74-38ac-4e01-9094-681b3a12cae9" providerId="ADAL" clId="{CCC52EC6-FF4E-481A-A21E-73AD4245335F}" dt="2021-09-24T13:39:51.268" v="383" actId="13822"/>
          <ac:cxnSpMkLst>
            <pc:docMk/>
            <pc:sldMk cId="2792664074" sldId="421"/>
            <ac:cxnSpMk id="90" creationId="{476F8AFD-9688-4315-8D66-FF31D2826337}"/>
          </ac:cxnSpMkLst>
        </pc:cxnChg>
      </pc:sldChg>
      <pc:sldChg chg="addSp delSp modSp add del mod modTransition modAnim">
        <pc:chgData name="Foolen-Torgerson, Kirstin" userId="5b944d74-38ac-4e01-9094-681b3a12cae9" providerId="ADAL" clId="{CCC52EC6-FF4E-481A-A21E-73AD4245335F}" dt="2021-09-28T12:58:07.246" v="798"/>
        <pc:sldMkLst>
          <pc:docMk/>
          <pc:sldMk cId="961893712" sldId="422"/>
        </pc:sldMkLst>
        <pc:spChg chg="del">
          <ac:chgData name="Foolen-Torgerson, Kirstin" userId="5b944d74-38ac-4e01-9094-681b3a12cae9" providerId="ADAL" clId="{CCC52EC6-FF4E-481A-A21E-73AD4245335F}" dt="2021-09-24T13:29:20.522" v="380" actId="478"/>
          <ac:spMkLst>
            <pc:docMk/>
            <pc:sldMk cId="961893712" sldId="422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2:53:09.505" v="791"/>
          <ac:picMkLst>
            <pc:docMk/>
            <pc:sldMk cId="961893712" sldId="422"/>
            <ac:picMk id="2" creationId="{8EE9CB1C-020F-4797-94AF-12675D47251F}"/>
          </ac:picMkLst>
        </pc:picChg>
        <pc:picChg chg="add del mod">
          <ac:chgData name="Foolen-Torgerson, Kirstin" userId="5b944d74-38ac-4e01-9094-681b3a12cae9" providerId="ADAL" clId="{CCC52EC6-FF4E-481A-A21E-73AD4245335F}" dt="2021-09-28T12:55:16.898" v="793"/>
          <ac:picMkLst>
            <pc:docMk/>
            <pc:sldMk cId="961893712" sldId="422"/>
            <ac:picMk id="3" creationId="{34F9A9D7-CD1C-428E-BED5-1CC25A9A2486}"/>
          </ac:picMkLst>
        </pc:picChg>
        <pc:picChg chg="add del mod">
          <ac:chgData name="Foolen-Torgerson, Kirstin" userId="5b944d74-38ac-4e01-9094-681b3a12cae9" providerId="ADAL" clId="{CCC52EC6-FF4E-481A-A21E-73AD4245335F}" dt="2021-09-28T12:56:50.463" v="795"/>
          <ac:picMkLst>
            <pc:docMk/>
            <pc:sldMk cId="961893712" sldId="422"/>
            <ac:picMk id="4" creationId="{CAC8FFC6-72B0-48BB-A0B9-ED4FED383A53}"/>
          </ac:picMkLst>
        </pc:picChg>
        <pc:picChg chg="add del mod">
          <ac:chgData name="Foolen-Torgerson, Kirstin" userId="5b944d74-38ac-4e01-9094-681b3a12cae9" providerId="ADAL" clId="{CCC52EC6-FF4E-481A-A21E-73AD4245335F}" dt="2021-09-28T12:57:39.911" v="797"/>
          <ac:picMkLst>
            <pc:docMk/>
            <pc:sldMk cId="961893712" sldId="422"/>
            <ac:picMk id="5" creationId="{D76F85F0-BF25-4192-A77A-71B13EC3D45B}"/>
          </ac:picMkLst>
        </pc:picChg>
        <pc:picChg chg="add mod">
          <ac:chgData name="Foolen-Torgerson, Kirstin" userId="5b944d74-38ac-4e01-9094-681b3a12cae9" providerId="ADAL" clId="{CCC52EC6-FF4E-481A-A21E-73AD4245335F}" dt="2021-09-28T12:58:07.246" v="798"/>
          <ac:picMkLst>
            <pc:docMk/>
            <pc:sldMk cId="961893712" sldId="422"/>
            <ac:picMk id="6" creationId="{8122AF6D-FD49-4415-B3EC-BD479E912F92}"/>
          </ac:picMkLst>
        </pc:picChg>
      </pc:sldChg>
      <pc:sldChg chg="addSp modSp add">
        <pc:chgData name="Foolen-Torgerson, Kirstin" userId="5b944d74-38ac-4e01-9094-681b3a12cae9" providerId="ADAL" clId="{CCC52EC6-FF4E-481A-A21E-73AD4245335F}" dt="2021-09-28T13:09:48.441" v="814"/>
        <pc:sldMkLst>
          <pc:docMk/>
          <pc:sldMk cId="3887149305" sldId="423"/>
        </pc:sldMkLst>
        <pc:picChg chg="add mod">
          <ac:chgData name="Foolen-Torgerson, Kirstin" userId="5b944d74-38ac-4e01-9094-681b3a12cae9" providerId="ADAL" clId="{CCC52EC6-FF4E-481A-A21E-73AD4245335F}" dt="2021-09-28T13:09:48.441" v="814"/>
          <ac:picMkLst>
            <pc:docMk/>
            <pc:sldMk cId="3887149305" sldId="423"/>
            <ac:picMk id="3" creationId="{01965AAA-B2DA-4B65-9F2C-D51861755F6D}"/>
          </ac:picMkLst>
        </pc:picChg>
        <pc:inkChg chg="add">
          <ac:chgData name="Foolen-Torgerson, Kirstin" userId="5b944d74-38ac-4e01-9094-681b3a12cae9" providerId="ADAL" clId="{CCC52EC6-FF4E-481A-A21E-73AD4245335F}" dt="2021-09-28T13:09:48.441" v="814"/>
          <ac:inkMkLst>
            <pc:docMk/>
            <pc:sldMk cId="3887149305" sldId="423"/>
            <ac:inkMk id="2" creationId="{F6F8DD77-7E14-4270-93EB-2DC660F52602}"/>
          </ac:inkMkLst>
        </pc:inkChg>
      </pc:sldChg>
      <pc:sldChg chg="addSp delSp modSp add modTransition modAnim">
        <pc:chgData name="Foolen-Torgerson, Kirstin" userId="5b944d74-38ac-4e01-9094-681b3a12cae9" providerId="ADAL" clId="{CCC52EC6-FF4E-481A-A21E-73AD4245335F}" dt="2021-09-28T13:09:04.389" v="813"/>
        <pc:sldMkLst>
          <pc:docMk/>
          <pc:sldMk cId="49043816" sldId="424"/>
        </pc:sldMkLst>
        <pc:picChg chg="add del mod">
          <ac:chgData name="Foolen-Torgerson, Kirstin" userId="5b944d74-38ac-4e01-9094-681b3a12cae9" providerId="ADAL" clId="{CCC52EC6-FF4E-481A-A21E-73AD4245335F}" dt="2021-09-28T13:03:51.128" v="803"/>
          <ac:picMkLst>
            <pc:docMk/>
            <pc:sldMk cId="49043816" sldId="424"/>
            <ac:picMk id="3" creationId="{5FDEC721-D538-4A8D-9D58-F10F20CC5C2F}"/>
          </ac:picMkLst>
        </pc:picChg>
        <pc:picChg chg="add del mod">
          <ac:chgData name="Foolen-Torgerson, Kirstin" userId="5b944d74-38ac-4e01-9094-681b3a12cae9" providerId="ADAL" clId="{CCC52EC6-FF4E-481A-A21E-73AD4245335F}" dt="2021-09-28T13:06:39.825" v="806"/>
          <ac:picMkLst>
            <pc:docMk/>
            <pc:sldMk cId="49043816" sldId="424"/>
            <ac:picMk id="6" creationId="{34216BA0-D1CB-44E5-ADD2-301B72F1237E}"/>
          </ac:picMkLst>
        </pc:picChg>
        <pc:picChg chg="add del mod">
          <ac:chgData name="Foolen-Torgerson, Kirstin" userId="5b944d74-38ac-4e01-9094-681b3a12cae9" providerId="ADAL" clId="{CCC52EC6-FF4E-481A-A21E-73AD4245335F}" dt="2021-09-28T13:07:33.536" v="808"/>
          <ac:picMkLst>
            <pc:docMk/>
            <pc:sldMk cId="49043816" sldId="424"/>
            <ac:picMk id="8" creationId="{AB16D7E1-1EC8-4625-BA0A-36C65050B158}"/>
          </ac:picMkLst>
        </pc:picChg>
        <pc:picChg chg="add del mod">
          <ac:chgData name="Foolen-Torgerson, Kirstin" userId="5b944d74-38ac-4e01-9094-681b3a12cae9" providerId="ADAL" clId="{CCC52EC6-FF4E-481A-A21E-73AD4245335F}" dt="2021-09-28T13:08:10.522" v="810"/>
          <ac:picMkLst>
            <pc:docMk/>
            <pc:sldMk cId="49043816" sldId="424"/>
            <ac:picMk id="10" creationId="{4686253A-1009-4913-82E4-FC2D621D3637}"/>
          </ac:picMkLst>
        </pc:picChg>
        <pc:picChg chg="add del mod">
          <ac:chgData name="Foolen-Torgerson, Kirstin" userId="5b944d74-38ac-4e01-9094-681b3a12cae9" providerId="ADAL" clId="{CCC52EC6-FF4E-481A-A21E-73AD4245335F}" dt="2021-09-28T13:08:32.796" v="812"/>
          <ac:picMkLst>
            <pc:docMk/>
            <pc:sldMk cId="49043816" sldId="424"/>
            <ac:picMk id="12" creationId="{E2BB5084-6AEB-4232-9383-091302845229}"/>
          </ac:picMkLst>
        </pc:picChg>
        <pc:picChg chg="add mod">
          <ac:chgData name="Foolen-Torgerson, Kirstin" userId="5b944d74-38ac-4e01-9094-681b3a12cae9" providerId="ADAL" clId="{CCC52EC6-FF4E-481A-A21E-73AD4245335F}" dt="2021-09-28T13:09:04.389" v="813"/>
          <ac:picMkLst>
            <pc:docMk/>
            <pc:sldMk cId="49043816" sldId="424"/>
            <ac:picMk id="14" creationId="{7F32F9E3-200D-41E7-936C-A3AAA914F8B6}"/>
          </ac:picMkLst>
        </pc:picChg>
        <pc:inkChg chg="add del">
          <ac:chgData name="Foolen-Torgerson, Kirstin" userId="5b944d74-38ac-4e01-9094-681b3a12cae9" providerId="ADAL" clId="{CCC52EC6-FF4E-481A-A21E-73AD4245335F}" dt="2021-09-28T13:03:51.128" v="803"/>
          <ac:inkMkLst>
            <pc:docMk/>
            <pc:sldMk cId="49043816" sldId="424"/>
            <ac:inkMk id="2" creationId="{AC487F5E-D05E-4469-8210-88F7A91B3095}"/>
          </ac:inkMkLst>
        </pc:inkChg>
        <pc:inkChg chg="add">
          <ac:chgData name="Foolen-Torgerson, Kirstin" userId="5b944d74-38ac-4e01-9094-681b3a12cae9" providerId="ADAL" clId="{CCC52EC6-FF4E-481A-A21E-73AD4245335F}" dt="2021-09-28T13:06:14.237" v="804"/>
          <ac:inkMkLst>
            <pc:docMk/>
            <pc:sldMk cId="49043816" sldId="424"/>
            <ac:inkMk id="4" creationId="{075A55A3-D912-4793-87E3-7B5EEEE0C0CE}"/>
          </ac:inkMkLst>
        </pc:inkChg>
        <pc:inkChg chg="add del">
          <ac:chgData name="Foolen-Torgerson, Kirstin" userId="5b944d74-38ac-4e01-9094-681b3a12cae9" providerId="ADAL" clId="{CCC52EC6-FF4E-481A-A21E-73AD4245335F}" dt="2021-09-28T13:06:39.825" v="806"/>
          <ac:inkMkLst>
            <pc:docMk/>
            <pc:sldMk cId="49043816" sldId="424"/>
            <ac:inkMk id="5" creationId="{D6F87769-A292-4EDB-9363-00BEAD8ED902}"/>
          </ac:inkMkLst>
        </pc:inkChg>
        <pc:inkChg chg="add del">
          <ac:chgData name="Foolen-Torgerson, Kirstin" userId="5b944d74-38ac-4e01-9094-681b3a12cae9" providerId="ADAL" clId="{CCC52EC6-FF4E-481A-A21E-73AD4245335F}" dt="2021-09-28T13:07:33.536" v="808"/>
          <ac:inkMkLst>
            <pc:docMk/>
            <pc:sldMk cId="49043816" sldId="424"/>
            <ac:inkMk id="7" creationId="{5C5C1C68-1871-4F4E-9F1A-9502D7D77FF4}"/>
          </ac:inkMkLst>
        </pc:inkChg>
        <pc:inkChg chg="add del">
          <ac:chgData name="Foolen-Torgerson, Kirstin" userId="5b944d74-38ac-4e01-9094-681b3a12cae9" providerId="ADAL" clId="{CCC52EC6-FF4E-481A-A21E-73AD4245335F}" dt="2021-09-28T13:08:10.522" v="810"/>
          <ac:inkMkLst>
            <pc:docMk/>
            <pc:sldMk cId="49043816" sldId="424"/>
            <ac:inkMk id="9" creationId="{6BBC5073-F328-4F5E-A968-62D0D3FE45B5}"/>
          </ac:inkMkLst>
        </pc:inkChg>
        <pc:inkChg chg="add del">
          <ac:chgData name="Foolen-Torgerson, Kirstin" userId="5b944d74-38ac-4e01-9094-681b3a12cae9" providerId="ADAL" clId="{CCC52EC6-FF4E-481A-A21E-73AD4245335F}" dt="2021-09-28T13:08:32.796" v="812"/>
          <ac:inkMkLst>
            <pc:docMk/>
            <pc:sldMk cId="49043816" sldId="424"/>
            <ac:inkMk id="11" creationId="{62474306-D4C7-41DB-8790-43C4F1E85DE2}"/>
          </ac:inkMkLst>
        </pc:inkChg>
        <pc:inkChg chg="add">
          <ac:chgData name="Foolen-Torgerson, Kirstin" userId="5b944d74-38ac-4e01-9094-681b3a12cae9" providerId="ADAL" clId="{CCC52EC6-FF4E-481A-A21E-73AD4245335F}" dt="2021-09-28T13:09:04.389" v="813"/>
          <ac:inkMkLst>
            <pc:docMk/>
            <pc:sldMk cId="49043816" sldId="424"/>
            <ac:inkMk id="13" creationId="{8B7D7EE2-D43E-4377-90AD-DD9C50172A3E}"/>
          </ac:inkMkLst>
        </pc:ink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9:52:38.761" v="1763" actId="14734"/>
        <pc:sldMkLst>
          <pc:docMk/>
          <pc:sldMk cId="1815521128" sldId="425"/>
        </pc:sldMkLst>
        <pc:graphicFrameChg chg="modGraphic">
          <ac:chgData name="Foolen-Torgerson, Kirstin" userId="5b944d74-38ac-4e01-9094-681b3a12cae9" providerId="ADAL" clId="{CCC52EC6-FF4E-481A-A21E-73AD4245335F}" dt="2021-09-29T09:52:38.761" v="1763" actId="14734"/>
          <ac:graphicFrameMkLst>
            <pc:docMk/>
            <pc:sldMk cId="1815521128" sldId="425"/>
            <ac:graphicFrameMk id="2" creationId="{00A082E7-5A3C-4E19-A1B9-A7BEB1644E5C}"/>
          </ac:graphicFrameMkLst>
        </pc:graphicFrameChg>
        <pc:graphicFrameChg chg="modGraphic">
          <ac:chgData name="Foolen-Torgerson, Kirstin" userId="5b944d74-38ac-4e01-9094-681b3a12cae9" providerId="ADAL" clId="{CCC52EC6-FF4E-481A-A21E-73AD4245335F}" dt="2021-09-29T09:52:21.645" v="1761" actId="207"/>
          <ac:graphicFrameMkLst>
            <pc:docMk/>
            <pc:sldMk cId="1815521128" sldId="425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9T09:12:39.480" v="1669"/>
          <ac:picMkLst>
            <pc:docMk/>
            <pc:sldMk cId="1815521128" sldId="425"/>
            <ac:picMk id="4" creationId="{746D7D84-2542-42AF-97B8-7329030B8FAF}"/>
          </ac:picMkLst>
        </pc:picChg>
        <pc:picChg chg="add del mod">
          <ac:chgData name="Foolen-Torgerson, Kirstin" userId="5b944d74-38ac-4e01-9094-681b3a12cae9" providerId="ADAL" clId="{CCC52EC6-FF4E-481A-A21E-73AD4245335F}" dt="2021-09-28T13:12:04.556" v="817"/>
          <ac:picMkLst>
            <pc:docMk/>
            <pc:sldMk cId="1815521128" sldId="425"/>
            <ac:picMk id="4" creationId="{D6205F5E-4C24-4C1F-9F99-88DACAD99978}"/>
          </ac:picMkLst>
        </pc:picChg>
        <pc:picChg chg="add del mod">
          <ac:chgData name="Foolen-Torgerson, Kirstin" userId="5b944d74-38ac-4e01-9094-681b3a12cae9" providerId="ADAL" clId="{CCC52EC6-FF4E-481A-A21E-73AD4245335F}" dt="2021-09-29T08:54:24.916" v="1666" actId="478"/>
          <ac:picMkLst>
            <pc:docMk/>
            <pc:sldMk cId="1815521128" sldId="425"/>
            <ac:picMk id="6" creationId="{0955E64D-F137-464B-B0FD-40821B186B2B}"/>
          </ac:picMkLst>
        </pc:picChg>
        <pc:inkChg chg="add">
          <ac:chgData name="Foolen-Torgerson, Kirstin" userId="5b944d74-38ac-4e01-9094-681b3a12cae9" providerId="ADAL" clId="{CCC52EC6-FF4E-481A-A21E-73AD4245335F}" dt="2021-09-29T09:12:39.480" v="1669"/>
          <ac:inkMkLst>
            <pc:docMk/>
            <pc:sldMk cId="1815521128" sldId="425"/>
            <ac:inkMk id="3" creationId="{019CE7FA-1860-4757-A64E-0199551648E3}"/>
          </ac:inkMkLst>
        </pc:inkChg>
        <pc:inkChg chg="add del">
          <ac:chgData name="Foolen-Torgerson, Kirstin" userId="5b944d74-38ac-4e01-9094-681b3a12cae9" providerId="ADAL" clId="{CCC52EC6-FF4E-481A-A21E-73AD4245335F}" dt="2021-09-28T13:12:04.556" v="817"/>
          <ac:inkMkLst>
            <pc:docMk/>
            <pc:sldMk cId="1815521128" sldId="425"/>
            <ac:inkMk id="3" creationId="{E5642E22-3A12-4603-89F4-13056D2A81D2}"/>
          </ac:inkMkLst>
        </pc:inkChg>
        <pc:inkChg chg="add del">
          <ac:chgData name="Foolen-Torgerson, Kirstin" userId="5b944d74-38ac-4e01-9094-681b3a12cae9" providerId="ADAL" clId="{CCC52EC6-FF4E-481A-A21E-73AD4245335F}" dt="2021-09-29T08:54:39.857" v="1667" actId="478"/>
          <ac:inkMkLst>
            <pc:docMk/>
            <pc:sldMk cId="1815521128" sldId="425"/>
            <ac:inkMk id="5" creationId="{E3F4E461-AF1B-460C-8B1C-CF7ACE00A5B5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8T13:22:09.390" v="830"/>
        <pc:sldMkLst>
          <pc:docMk/>
          <pc:sldMk cId="1135370686" sldId="426"/>
        </pc:sldMkLst>
        <pc:spChg chg="del">
          <ac:chgData name="Foolen-Torgerson, Kirstin" userId="5b944d74-38ac-4e01-9094-681b3a12cae9" providerId="ADAL" clId="{CCC52EC6-FF4E-481A-A21E-73AD4245335F}" dt="2021-09-24T14:26:57.238" v="433" actId="478"/>
          <ac:spMkLst>
            <pc:docMk/>
            <pc:sldMk cId="1135370686" sldId="426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3:20:50.703" v="829"/>
          <ac:picMkLst>
            <pc:docMk/>
            <pc:sldMk cId="1135370686" sldId="426"/>
            <ac:picMk id="3" creationId="{5DF880F1-1982-4809-8CCD-371CEED74F4A}"/>
          </ac:picMkLst>
        </pc:picChg>
        <pc:picChg chg="add mod">
          <ac:chgData name="Foolen-Torgerson, Kirstin" userId="5b944d74-38ac-4e01-9094-681b3a12cae9" providerId="ADAL" clId="{CCC52EC6-FF4E-481A-A21E-73AD4245335F}" dt="2021-09-28T13:22:09.390" v="830"/>
          <ac:picMkLst>
            <pc:docMk/>
            <pc:sldMk cId="1135370686" sldId="426"/>
            <ac:picMk id="5" creationId="{5FFA056E-029E-43D6-8FE2-41DD7542591D}"/>
          </ac:picMkLst>
        </pc:picChg>
        <pc:inkChg chg="add del">
          <ac:chgData name="Foolen-Torgerson, Kirstin" userId="5b944d74-38ac-4e01-9094-681b3a12cae9" providerId="ADAL" clId="{CCC52EC6-FF4E-481A-A21E-73AD4245335F}" dt="2021-09-28T13:20:50.703" v="829"/>
          <ac:inkMkLst>
            <pc:docMk/>
            <pc:sldMk cId="1135370686" sldId="426"/>
            <ac:inkMk id="2" creationId="{FC03FFE8-0C36-4C55-BE60-C63E883F5D63}"/>
          </ac:inkMkLst>
        </pc:inkChg>
        <pc:inkChg chg="add">
          <ac:chgData name="Foolen-Torgerson, Kirstin" userId="5b944d74-38ac-4e01-9094-681b3a12cae9" providerId="ADAL" clId="{CCC52EC6-FF4E-481A-A21E-73AD4245335F}" dt="2021-09-28T13:22:09.390" v="830"/>
          <ac:inkMkLst>
            <pc:docMk/>
            <pc:sldMk cId="1135370686" sldId="426"/>
            <ac:inkMk id="4" creationId="{3479E137-706D-43D2-A311-F98BA62CEC84}"/>
          </ac:inkMkLst>
        </pc:inkChg>
      </pc:sldChg>
      <pc:sldChg chg="addSp delSp modSp add mod ord modTransition modAnim">
        <pc:chgData name="Foolen-Torgerson, Kirstin" userId="5b944d74-38ac-4e01-9094-681b3a12cae9" providerId="ADAL" clId="{CCC52EC6-FF4E-481A-A21E-73AD4245335F}" dt="2021-09-28T13:28:17.945" v="842"/>
        <pc:sldMkLst>
          <pc:docMk/>
          <pc:sldMk cId="195322715" sldId="427"/>
        </pc:sldMkLst>
        <pc:graphicFrameChg chg="del">
          <ac:chgData name="Foolen-Torgerson, Kirstin" userId="5b944d74-38ac-4e01-9094-681b3a12cae9" providerId="ADAL" clId="{CCC52EC6-FF4E-481A-A21E-73AD4245335F}" dt="2021-09-24T14:43:54.286" v="474" actId="478"/>
          <ac:graphicFrameMkLst>
            <pc:docMk/>
            <pc:sldMk cId="195322715" sldId="427"/>
            <ac:graphicFrameMk id="2" creationId="{1CF06851-60D6-4E29-8FFA-832ED7F840CA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4:43:51.762" v="473" actId="478"/>
          <ac:graphicFrameMkLst>
            <pc:docMk/>
            <pc:sldMk cId="195322715" sldId="427"/>
            <ac:graphicFrameMk id="17" creationId="{B9CCACE8-4727-4361-A551-C31669105BBC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4:43:51.762" v="473" actId="478"/>
          <ac:graphicFrameMkLst>
            <pc:docMk/>
            <pc:sldMk cId="195322715" sldId="427"/>
            <ac:graphicFrameMk id="18" creationId="{B9F5C25E-6E9F-42AF-9AB2-FB98B1F7F0C7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27:40.205" v="841"/>
          <ac:picMkLst>
            <pc:docMk/>
            <pc:sldMk cId="195322715" sldId="427"/>
            <ac:picMk id="2" creationId="{43BD45F4-DE56-4E5A-90D5-00AF1881DCEF}"/>
          </ac:picMkLst>
        </pc:picChg>
        <pc:picChg chg="add mod">
          <ac:chgData name="Foolen-Torgerson, Kirstin" userId="5b944d74-38ac-4e01-9094-681b3a12cae9" providerId="ADAL" clId="{CCC52EC6-FF4E-481A-A21E-73AD4245335F}" dt="2021-09-28T13:28:17.945" v="842"/>
          <ac:picMkLst>
            <pc:docMk/>
            <pc:sldMk cId="195322715" sldId="427"/>
            <ac:picMk id="4" creationId="{E406C47D-357E-474F-AFFA-E7AB280D0333}"/>
          </ac:picMkLst>
        </pc:picChg>
        <pc:inkChg chg="add">
          <ac:chgData name="Foolen-Torgerson, Kirstin" userId="5b944d74-38ac-4e01-9094-681b3a12cae9" providerId="ADAL" clId="{CCC52EC6-FF4E-481A-A21E-73AD4245335F}" dt="2021-09-28T13:28:17.945" v="842"/>
          <ac:inkMkLst>
            <pc:docMk/>
            <pc:sldMk cId="195322715" sldId="427"/>
            <ac:inkMk id="3" creationId="{F0F2C8E0-BB3F-4820-A700-4E93178FC33A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6:52:28.979" v="1423"/>
        <pc:sldMkLst>
          <pc:docMk/>
          <pc:sldMk cId="742275256" sldId="428"/>
        </pc:sldMkLst>
        <pc:spChg chg="add mod">
          <ac:chgData name="Foolen-Torgerson, Kirstin" userId="5b944d74-38ac-4e01-9094-681b3a12cae9" providerId="ADAL" clId="{CCC52EC6-FF4E-481A-A21E-73AD4245335F}" dt="2021-09-28T09:11:30.391" v="570" actId="692"/>
          <ac:spMkLst>
            <pc:docMk/>
            <pc:sldMk cId="742275256" sldId="428"/>
            <ac:spMk id="3" creationId="{CD2A5782-0B57-4B77-83C5-C507456F023F}"/>
          </ac:spMkLst>
        </pc:spChg>
        <pc:picChg chg="add mod">
          <ac:chgData name="Foolen-Torgerson, Kirstin" userId="5b944d74-38ac-4e01-9094-681b3a12cae9" providerId="ADAL" clId="{CCC52EC6-FF4E-481A-A21E-73AD4245335F}" dt="2021-09-28T09:13:52.581" v="595" actId="208"/>
          <ac:picMkLst>
            <pc:docMk/>
            <pc:sldMk cId="742275256" sldId="428"/>
            <ac:picMk id="2" creationId="{7BCE24AD-9C07-4A6C-81F5-F051051A169A}"/>
          </ac:picMkLst>
        </pc:picChg>
        <pc:picChg chg="add del mod">
          <ac:chgData name="Foolen-Torgerson, Kirstin" userId="5b944d74-38ac-4e01-9094-681b3a12cae9" providerId="ADAL" clId="{CCC52EC6-FF4E-481A-A21E-73AD4245335F}" dt="2021-09-28T09:30:20.844" v="692" actId="478"/>
          <ac:picMkLst>
            <pc:docMk/>
            <pc:sldMk cId="742275256" sldId="428"/>
            <ac:picMk id="4" creationId="{844B4134-5B85-4BB8-B0A0-23C0B5C00A21}"/>
          </ac:picMkLst>
        </pc:picChg>
        <pc:picChg chg="add del mod">
          <ac:chgData name="Foolen-Torgerson, Kirstin" userId="5b944d74-38ac-4e01-9094-681b3a12cae9" providerId="ADAL" clId="{CCC52EC6-FF4E-481A-A21E-73AD4245335F}" dt="2021-09-28T09:13:26.695" v="589" actId="478"/>
          <ac:picMkLst>
            <pc:docMk/>
            <pc:sldMk cId="742275256" sldId="428"/>
            <ac:picMk id="6" creationId="{389FDD7C-A0E2-4E49-B255-A2D32A44B293}"/>
          </ac:picMkLst>
        </pc:picChg>
        <pc:picChg chg="add del mod">
          <ac:chgData name="Foolen-Torgerson, Kirstin" userId="5b944d74-38ac-4e01-9094-681b3a12cae9" providerId="ADAL" clId="{CCC52EC6-FF4E-481A-A21E-73AD4245335F}" dt="2021-09-29T06:50:32.245" v="1420"/>
          <ac:picMkLst>
            <pc:docMk/>
            <pc:sldMk cId="742275256" sldId="428"/>
            <ac:picMk id="6" creationId="{6B1C5014-8AB7-4113-BC07-6C90F42DAAD7}"/>
          </ac:picMkLst>
        </pc:picChg>
        <pc:picChg chg="add del mod">
          <ac:chgData name="Foolen-Torgerson, Kirstin" userId="5b944d74-38ac-4e01-9094-681b3a12cae9" providerId="ADAL" clId="{CCC52EC6-FF4E-481A-A21E-73AD4245335F}" dt="2021-09-29T06:51:38.497" v="1422"/>
          <ac:picMkLst>
            <pc:docMk/>
            <pc:sldMk cId="742275256" sldId="428"/>
            <ac:picMk id="7" creationId="{2C8D9A2C-20DB-47CD-BFD9-83418A8CD249}"/>
          </ac:picMkLst>
        </pc:picChg>
        <pc:picChg chg="add del mod">
          <ac:chgData name="Foolen-Torgerson, Kirstin" userId="5b944d74-38ac-4e01-9094-681b3a12cae9" providerId="ADAL" clId="{CCC52EC6-FF4E-481A-A21E-73AD4245335F}" dt="2021-09-28T09:29:19.696" v="639" actId="478"/>
          <ac:picMkLst>
            <pc:docMk/>
            <pc:sldMk cId="742275256" sldId="428"/>
            <ac:picMk id="7" creationId="{6A6CEBCA-165E-4822-BE34-CF342805FCC0}"/>
          </ac:picMkLst>
        </pc:picChg>
        <pc:picChg chg="add mod ord">
          <ac:chgData name="Foolen-Torgerson, Kirstin" userId="5b944d74-38ac-4e01-9094-681b3a12cae9" providerId="ADAL" clId="{CCC52EC6-FF4E-481A-A21E-73AD4245335F}" dt="2021-09-28T09:29:22.696" v="640" actId="108"/>
          <ac:picMkLst>
            <pc:docMk/>
            <pc:sldMk cId="742275256" sldId="428"/>
            <ac:picMk id="8" creationId="{D9DCF6A4-D9F1-4656-A230-B330D25DA82C}"/>
          </ac:picMkLst>
        </pc:picChg>
        <pc:picChg chg="add mod ord">
          <ac:chgData name="Foolen-Torgerson, Kirstin" userId="5b944d74-38ac-4e01-9094-681b3a12cae9" providerId="ADAL" clId="{CCC52EC6-FF4E-481A-A21E-73AD4245335F}" dt="2021-09-28T09:30:27.367" v="694" actId="166"/>
          <ac:picMkLst>
            <pc:docMk/>
            <pc:sldMk cId="742275256" sldId="428"/>
            <ac:picMk id="9" creationId="{CDBE28FD-78FE-40C3-97A8-769D1866EDA2}"/>
          </ac:picMkLst>
        </pc:picChg>
        <pc:picChg chg="add mod">
          <ac:chgData name="Foolen-Torgerson, Kirstin" userId="5b944d74-38ac-4e01-9094-681b3a12cae9" providerId="ADAL" clId="{CCC52EC6-FF4E-481A-A21E-73AD4245335F}" dt="2021-09-29T06:52:28.979" v="1423"/>
          <ac:picMkLst>
            <pc:docMk/>
            <pc:sldMk cId="742275256" sldId="428"/>
            <ac:picMk id="12" creationId="{40901E7C-7EA2-4EAA-8986-4A7C6F3183A0}"/>
          </ac:picMkLst>
        </pc:picChg>
        <pc:inkChg chg="add del">
          <ac:chgData name="Foolen-Torgerson, Kirstin" userId="5b944d74-38ac-4e01-9094-681b3a12cae9" providerId="ADAL" clId="{CCC52EC6-FF4E-481A-A21E-73AD4245335F}" dt="2021-09-29T06:50:32.245" v="1420"/>
          <ac:inkMkLst>
            <pc:docMk/>
            <pc:sldMk cId="742275256" sldId="428"/>
            <ac:inkMk id="4" creationId="{4CC387D2-ED3F-4D2C-9BEC-FDE7F3B3052F}"/>
          </ac:inkMkLst>
        </pc:inkChg>
        <pc:inkChg chg="add">
          <ac:chgData name="Foolen-Torgerson, Kirstin" userId="5b944d74-38ac-4e01-9094-681b3a12cae9" providerId="ADAL" clId="{CCC52EC6-FF4E-481A-A21E-73AD4245335F}" dt="2021-09-29T06:52:28.979" v="1423"/>
          <ac:inkMkLst>
            <pc:docMk/>
            <pc:sldMk cId="742275256" sldId="428"/>
            <ac:inkMk id="11" creationId="{AAB5F0B6-43DC-4515-9E1F-6BD7C10EC8B3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6:54:08.821" v="1426"/>
        <pc:sldMkLst>
          <pc:docMk/>
          <pc:sldMk cId="962297359" sldId="429"/>
        </pc:sldMkLst>
        <pc:spChg chg="add mod">
          <ac:chgData name="Foolen-Torgerson, Kirstin" userId="5b944d74-38ac-4e01-9094-681b3a12cae9" providerId="ADAL" clId="{CCC52EC6-FF4E-481A-A21E-73AD4245335F}" dt="2021-09-28T09:15:57.871" v="601"/>
          <ac:spMkLst>
            <pc:docMk/>
            <pc:sldMk cId="962297359" sldId="429"/>
            <ac:spMk id="42" creationId="{44EE2B31-2674-4903-8C11-E0F734D46DF1}"/>
          </ac:spMkLst>
        </pc:spChg>
        <pc:spChg chg="add mod">
          <ac:chgData name="Foolen-Torgerson, Kirstin" userId="5b944d74-38ac-4e01-9094-681b3a12cae9" providerId="ADAL" clId="{CCC52EC6-FF4E-481A-A21E-73AD4245335F}" dt="2021-09-29T06:46:13.800" v="1402" actId="1037"/>
          <ac:spMkLst>
            <pc:docMk/>
            <pc:sldMk cId="962297359" sldId="429"/>
            <ac:spMk id="43" creationId="{2E806BF5-7492-4CCF-8DB5-04B2E43F15C2}"/>
          </ac:spMkLst>
        </pc:spChg>
        <pc:spChg chg="add mod">
          <ac:chgData name="Foolen-Torgerson, Kirstin" userId="5b944d74-38ac-4e01-9094-681b3a12cae9" providerId="ADAL" clId="{CCC52EC6-FF4E-481A-A21E-73AD4245335F}" dt="2021-09-29T06:46:28.405" v="1414" actId="1036"/>
          <ac:spMkLst>
            <pc:docMk/>
            <pc:sldMk cId="962297359" sldId="429"/>
            <ac:spMk id="44" creationId="{59A8A55C-CB45-4736-A68E-49421C9EB132}"/>
          </ac:spMkLst>
        </pc:spChg>
        <pc:graphicFrameChg chg="ord">
          <ac:chgData name="Foolen-Torgerson, Kirstin" userId="5b944d74-38ac-4e01-9094-681b3a12cae9" providerId="ADAL" clId="{CCC52EC6-FF4E-481A-A21E-73AD4245335F}" dt="2021-09-28T09:18:10.854" v="614" actId="167"/>
          <ac:graphicFrameMkLst>
            <pc:docMk/>
            <pc:sldMk cId="962297359" sldId="429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09:18:05.765" v="613" actId="478"/>
          <ac:picMkLst>
            <pc:docMk/>
            <pc:sldMk cId="962297359" sldId="429"/>
            <ac:picMk id="2" creationId="{4D6FAA49-1448-469B-BBBA-F8A0FF653338}"/>
          </ac:picMkLst>
        </pc:picChg>
        <pc:picChg chg="add del mod">
          <ac:chgData name="Foolen-Torgerson, Kirstin" userId="5b944d74-38ac-4e01-9094-681b3a12cae9" providerId="ADAL" clId="{CCC52EC6-FF4E-481A-A21E-73AD4245335F}" dt="2021-09-29T06:53:17.682" v="1425"/>
          <ac:picMkLst>
            <pc:docMk/>
            <pc:sldMk cId="962297359" sldId="429"/>
            <ac:picMk id="2" creationId="{A83DB531-6540-433B-B355-EF4CD2E029C4}"/>
          </ac:picMkLst>
        </pc:picChg>
        <pc:picChg chg="add mod ord">
          <ac:chgData name="Foolen-Torgerson, Kirstin" userId="5b944d74-38ac-4e01-9094-681b3a12cae9" providerId="ADAL" clId="{CCC52EC6-FF4E-481A-A21E-73AD4245335F}" dt="2021-09-28T09:19:00.224" v="621" actId="108"/>
          <ac:picMkLst>
            <pc:docMk/>
            <pc:sldMk cId="962297359" sldId="429"/>
            <ac:picMk id="3" creationId="{40DF3D98-CE85-44AF-AB7C-AA94A87AA9C7}"/>
          </ac:picMkLst>
        </pc:picChg>
        <pc:picChg chg="add mod ord">
          <ac:chgData name="Foolen-Torgerson, Kirstin" userId="5b944d74-38ac-4e01-9094-681b3a12cae9" providerId="ADAL" clId="{CCC52EC6-FF4E-481A-A21E-73AD4245335F}" dt="2021-09-28T09:25:51.190" v="628" actId="166"/>
          <ac:picMkLst>
            <pc:docMk/>
            <pc:sldMk cId="962297359" sldId="429"/>
            <ac:picMk id="4" creationId="{213877B0-7557-4CC1-AB70-FAF29AC7511F}"/>
          </ac:picMkLst>
        </pc:picChg>
        <pc:picChg chg="add mod ord">
          <ac:chgData name="Foolen-Torgerson, Kirstin" userId="5b944d74-38ac-4e01-9094-681b3a12cae9" providerId="ADAL" clId="{CCC52EC6-FF4E-481A-A21E-73AD4245335F}" dt="2021-09-28T09:26:33.445" v="634" actId="108"/>
          <ac:picMkLst>
            <pc:docMk/>
            <pc:sldMk cId="962297359" sldId="429"/>
            <ac:picMk id="6" creationId="{5C945B60-F99E-4990-BE13-089B8F515663}"/>
          </ac:picMkLst>
        </pc:picChg>
        <pc:picChg chg="add mod">
          <ac:chgData name="Foolen-Torgerson, Kirstin" userId="5b944d74-38ac-4e01-9094-681b3a12cae9" providerId="ADAL" clId="{CCC52EC6-FF4E-481A-A21E-73AD4245335F}" dt="2021-09-29T06:54:08.821" v="1426"/>
          <ac:picMkLst>
            <pc:docMk/>
            <pc:sldMk cId="962297359" sldId="429"/>
            <ac:picMk id="7" creationId="{EEB1F8B1-6494-4004-9597-23C64CB8AD2B}"/>
          </ac:picMkLst>
        </pc:picChg>
        <pc:picChg chg="add del mod ord">
          <ac:chgData name="Foolen-Torgerson, Kirstin" userId="5b944d74-38ac-4e01-9094-681b3a12cae9" providerId="ADAL" clId="{CCC52EC6-FF4E-481A-A21E-73AD4245335F}" dt="2021-09-28T09:16:25.762" v="605" actId="478"/>
          <ac:picMkLst>
            <pc:docMk/>
            <pc:sldMk cId="962297359" sldId="429"/>
            <ac:picMk id="41" creationId="{E546FC22-EC48-4723-A446-2E089764ED3A}"/>
          </ac:picMkLst>
        </pc:picChg>
        <pc:picChg chg="add del mod">
          <ac:chgData name="Foolen-Torgerson, Kirstin" userId="5b944d74-38ac-4e01-9094-681b3a12cae9" providerId="ADAL" clId="{CCC52EC6-FF4E-481A-A21E-73AD4245335F}" dt="2021-09-28T09:25:42.701" v="626" actId="478"/>
          <ac:picMkLst>
            <pc:docMk/>
            <pc:sldMk cId="962297359" sldId="429"/>
            <ac:picMk id="43" creationId="{7EF86D61-C314-4FB3-8A31-FD01584AC363}"/>
          </ac:picMkLst>
        </pc:picChg>
        <pc:picChg chg="add del mod">
          <ac:chgData name="Foolen-Torgerson, Kirstin" userId="5b944d74-38ac-4e01-9094-681b3a12cae9" providerId="ADAL" clId="{CCC52EC6-FF4E-481A-A21E-73AD4245335F}" dt="2021-09-28T09:26:29.297" v="633" actId="478"/>
          <ac:picMkLst>
            <pc:docMk/>
            <pc:sldMk cId="962297359" sldId="429"/>
            <ac:picMk id="44" creationId="{A1B14830-DCE0-4F29-B0E0-967ACC47E14F}"/>
          </ac:picMkLst>
        </pc:pic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9:59:44.959" v="1765" actId="478"/>
        <pc:sldMkLst>
          <pc:docMk/>
          <pc:sldMk cId="1506070353" sldId="430"/>
        </pc:sldMkLst>
        <pc:graphicFrameChg chg="del mod modGraphic">
          <ac:chgData name="Foolen-Torgerson, Kirstin" userId="5b944d74-38ac-4e01-9094-681b3a12cae9" providerId="ADAL" clId="{CCC52EC6-FF4E-481A-A21E-73AD4245335F}" dt="2021-09-29T09:59:41.501" v="1764" actId="478"/>
          <ac:graphicFrameMkLst>
            <pc:docMk/>
            <pc:sldMk cId="1506070353" sldId="430"/>
            <ac:graphicFrameMk id="56" creationId="{6FB799CE-CD0A-458C-A945-5E424EDFC565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9T09:59:44.959" v="1765" actId="478"/>
          <ac:graphicFrameMkLst>
            <pc:docMk/>
            <pc:sldMk cId="1506070353" sldId="430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56:23.659" v="1090"/>
          <ac:picMkLst>
            <pc:docMk/>
            <pc:sldMk cId="1506070353" sldId="430"/>
            <ac:picMk id="2" creationId="{5A68D7E5-9440-4C68-A354-A6D71F31BD5D}"/>
          </ac:picMkLst>
        </pc:picChg>
        <pc:picChg chg="add del mod">
          <ac:chgData name="Foolen-Torgerson, Kirstin" userId="5b944d74-38ac-4e01-9094-681b3a12cae9" providerId="ADAL" clId="{CCC52EC6-FF4E-481A-A21E-73AD4245335F}" dt="2021-09-29T09:18:35.529" v="1671"/>
          <ac:picMkLst>
            <pc:docMk/>
            <pc:sldMk cId="1506070353" sldId="430"/>
            <ac:picMk id="3" creationId="{3EC82F85-11B4-4879-BF19-78F0E0F7DCD1}"/>
          </ac:picMkLst>
        </pc:picChg>
        <pc:picChg chg="add del mod">
          <ac:chgData name="Foolen-Torgerson, Kirstin" userId="5b944d74-38ac-4e01-9094-681b3a12cae9" providerId="ADAL" clId="{CCC52EC6-FF4E-481A-A21E-73AD4245335F}" dt="2021-09-28T13:57:09.901" v="1092"/>
          <ac:picMkLst>
            <pc:docMk/>
            <pc:sldMk cId="1506070353" sldId="430"/>
            <ac:picMk id="3" creationId="{B85F54DF-F6A8-42B6-B82E-28DA4C64D44C}"/>
          </ac:picMkLst>
        </pc:picChg>
        <pc:picChg chg="add del mod">
          <ac:chgData name="Foolen-Torgerson, Kirstin" userId="5b944d74-38ac-4e01-9094-681b3a12cae9" providerId="ADAL" clId="{CCC52EC6-FF4E-481A-A21E-73AD4245335F}" dt="2021-09-29T09:18:51.389" v="1673"/>
          <ac:picMkLst>
            <pc:docMk/>
            <pc:sldMk cId="1506070353" sldId="430"/>
            <ac:picMk id="4" creationId="{85B1A9BB-75FC-473F-AFE7-4DBEEAE4FAF1}"/>
          </ac:picMkLst>
        </pc:picChg>
        <pc:picChg chg="del">
          <ac:chgData name="Foolen-Torgerson, Kirstin" userId="5b944d74-38ac-4e01-9094-681b3a12cae9" providerId="ADAL" clId="{CCC52EC6-FF4E-481A-A21E-73AD4245335F}" dt="2021-09-28T13:49:55.362" v="1078" actId="478"/>
          <ac:picMkLst>
            <pc:docMk/>
            <pc:sldMk cId="1506070353" sldId="430"/>
            <ac:picMk id="6" creationId="{34C880DB-D3F2-46F0-B0A7-BF34BCC26C3C}"/>
          </ac:picMkLst>
        </pc:picChg>
        <pc:picChg chg="add del mod">
          <ac:chgData name="Foolen-Torgerson, Kirstin" userId="5b944d74-38ac-4e01-9094-681b3a12cae9" providerId="ADAL" clId="{CCC52EC6-FF4E-481A-A21E-73AD4245335F}" dt="2021-09-29T09:20:02.189" v="1675"/>
          <ac:picMkLst>
            <pc:docMk/>
            <pc:sldMk cId="1506070353" sldId="430"/>
            <ac:picMk id="11" creationId="{FF71B72E-6F6F-4AEB-8E8E-E98534D021CC}"/>
          </ac:picMkLst>
        </pc:picChg>
        <pc:picChg chg="add del mod">
          <ac:chgData name="Foolen-Torgerson, Kirstin" userId="5b944d74-38ac-4e01-9094-681b3a12cae9" providerId="ADAL" clId="{CCC52EC6-FF4E-481A-A21E-73AD4245335F}" dt="2021-09-28T14:05:10.257" v="1100"/>
          <ac:picMkLst>
            <pc:docMk/>
            <pc:sldMk cId="1506070353" sldId="430"/>
            <ac:picMk id="12" creationId="{707ACD8D-E8A4-4947-A769-D7A497F29D71}"/>
          </ac:picMkLst>
        </pc:picChg>
        <pc:picChg chg="add del mod">
          <ac:chgData name="Foolen-Torgerson, Kirstin" userId="5b944d74-38ac-4e01-9094-681b3a12cae9" providerId="ADAL" clId="{CCC52EC6-FF4E-481A-A21E-73AD4245335F}" dt="2021-09-28T14:15:54.743" v="1102"/>
          <ac:picMkLst>
            <pc:docMk/>
            <pc:sldMk cId="1506070353" sldId="430"/>
            <ac:picMk id="13" creationId="{24C7B0FF-4C9C-42B5-AC38-64C7D7DAAF53}"/>
          </ac:picMkLst>
        </pc:picChg>
        <pc:picChg chg="add mod">
          <ac:chgData name="Foolen-Torgerson, Kirstin" userId="5b944d74-38ac-4e01-9094-681b3a12cae9" providerId="ADAL" clId="{CCC52EC6-FF4E-481A-A21E-73AD4245335F}" dt="2021-09-29T09:22:36.273" v="1678"/>
          <ac:picMkLst>
            <pc:docMk/>
            <pc:sldMk cId="1506070353" sldId="430"/>
            <ac:picMk id="13" creationId="{E41E0002-32AC-4082-868F-40FB928A8775}"/>
          </ac:picMkLst>
        </pc:picChg>
        <pc:picChg chg="add del mod">
          <ac:chgData name="Foolen-Torgerson, Kirstin" userId="5b944d74-38ac-4e01-9094-681b3a12cae9" providerId="ADAL" clId="{CCC52EC6-FF4E-481A-A21E-73AD4245335F}" dt="2021-09-28T14:17:23.304" v="1104"/>
          <ac:picMkLst>
            <pc:docMk/>
            <pc:sldMk cId="1506070353" sldId="430"/>
            <ac:picMk id="15" creationId="{B4D3B745-B638-429D-8A77-9CFC53742D1C}"/>
          </ac:picMkLst>
        </pc:picChg>
        <pc:picChg chg="add del mod">
          <ac:chgData name="Foolen-Torgerson, Kirstin" userId="5b944d74-38ac-4e01-9094-681b3a12cae9" providerId="ADAL" clId="{CCC52EC6-FF4E-481A-A21E-73AD4245335F}" dt="2021-09-28T14:17:40.083" v="1106"/>
          <ac:picMkLst>
            <pc:docMk/>
            <pc:sldMk cId="1506070353" sldId="430"/>
            <ac:picMk id="16" creationId="{4875D742-65C9-420C-ACD8-26F161D74F1B}"/>
          </ac:picMkLst>
        </pc:picChg>
        <pc:picChg chg="add del mod">
          <ac:chgData name="Foolen-Torgerson, Kirstin" userId="5b944d74-38ac-4e01-9094-681b3a12cae9" providerId="ADAL" clId="{CCC52EC6-FF4E-481A-A21E-73AD4245335F}" dt="2021-09-28T14:18:16.154" v="1108"/>
          <ac:picMkLst>
            <pc:docMk/>
            <pc:sldMk cId="1506070353" sldId="430"/>
            <ac:picMk id="18" creationId="{C2A45867-FEA6-46A7-B02E-429D9328F98C}"/>
          </ac:picMkLst>
        </pc:picChg>
        <pc:picChg chg="add del mod">
          <ac:chgData name="Foolen-Torgerson, Kirstin" userId="5b944d74-38ac-4e01-9094-681b3a12cae9" providerId="ADAL" clId="{CCC52EC6-FF4E-481A-A21E-73AD4245335F}" dt="2021-09-29T08:54:07.690" v="1664" actId="478"/>
          <ac:picMkLst>
            <pc:docMk/>
            <pc:sldMk cId="1506070353" sldId="430"/>
            <ac:picMk id="20" creationId="{0DA75430-1FE7-41C0-A1F1-6DCA84B98B91}"/>
          </ac:picMkLst>
        </pc:picChg>
        <pc:inkChg chg="add del">
          <ac:chgData name="Foolen-Torgerson, Kirstin" userId="5b944d74-38ac-4e01-9094-681b3a12cae9" providerId="ADAL" clId="{CCC52EC6-FF4E-481A-A21E-73AD4245335F}" dt="2021-09-29T09:18:35.529" v="1671"/>
          <ac:inkMkLst>
            <pc:docMk/>
            <pc:sldMk cId="1506070353" sldId="430"/>
            <ac:inkMk id="2" creationId="{AA498531-F34C-4293-92E7-49E9144EFA52}"/>
          </ac:inkMkLst>
        </pc:inkChg>
        <pc:inkChg chg="del">
          <ac:chgData name="Foolen-Torgerson, Kirstin" userId="5b944d74-38ac-4e01-9094-681b3a12cae9" providerId="ADAL" clId="{CCC52EC6-FF4E-481A-A21E-73AD4245335F}" dt="2021-09-28T13:50:04.435" v="1080" actId="478"/>
          <ac:inkMkLst>
            <pc:docMk/>
            <pc:sldMk cId="1506070353" sldId="430"/>
            <ac:inkMk id="4" creationId="{9AF16FCC-67AB-4658-A9B8-1BB4D4CC7A3A}"/>
          </ac:inkMkLst>
        </pc:inkChg>
        <pc:inkChg chg="add del">
          <ac:chgData name="Foolen-Torgerson, Kirstin" userId="5b944d74-38ac-4e01-9094-681b3a12cae9" providerId="ADAL" clId="{CCC52EC6-FF4E-481A-A21E-73AD4245335F}" dt="2021-09-29T09:20:02.189" v="1675"/>
          <ac:inkMkLst>
            <pc:docMk/>
            <pc:sldMk cId="1506070353" sldId="430"/>
            <ac:inkMk id="6" creationId="{480C7581-D1B1-43FF-AC1D-D119E0B32DB8}"/>
          </ac:inkMkLst>
        </pc:inkChg>
        <pc:inkChg chg="add del">
          <ac:chgData name="Foolen-Torgerson, Kirstin" userId="5b944d74-38ac-4e01-9094-681b3a12cae9" providerId="ADAL" clId="{CCC52EC6-FF4E-481A-A21E-73AD4245335F}" dt="2021-09-28T14:05:10.257" v="1100"/>
          <ac:inkMkLst>
            <pc:docMk/>
            <pc:sldMk cId="1506070353" sldId="430"/>
            <ac:inkMk id="11" creationId="{0F637BA7-5C1F-472D-9A43-8E127BF05EA0}"/>
          </ac:inkMkLst>
        </pc:inkChg>
        <pc:inkChg chg="add">
          <ac:chgData name="Foolen-Torgerson, Kirstin" userId="5b944d74-38ac-4e01-9094-681b3a12cae9" providerId="ADAL" clId="{CCC52EC6-FF4E-481A-A21E-73AD4245335F}" dt="2021-09-29T09:22:36.273" v="1678"/>
          <ac:inkMkLst>
            <pc:docMk/>
            <pc:sldMk cId="1506070353" sldId="430"/>
            <ac:inkMk id="12" creationId="{68B4506E-D8EE-4F1B-978A-476B20B74D2B}"/>
          </ac:inkMkLst>
        </pc:inkChg>
        <pc:inkChg chg="add del">
          <ac:chgData name="Foolen-Torgerson, Kirstin" userId="5b944d74-38ac-4e01-9094-681b3a12cae9" providerId="ADAL" clId="{CCC52EC6-FF4E-481A-A21E-73AD4245335F}" dt="2021-09-28T14:17:23.304" v="1104"/>
          <ac:inkMkLst>
            <pc:docMk/>
            <pc:sldMk cId="1506070353" sldId="430"/>
            <ac:inkMk id="14" creationId="{8850D62C-8444-4050-AFF8-8402A5B76BE0}"/>
          </ac:inkMkLst>
        </pc:inkChg>
        <pc:inkChg chg="add del">
          <ac:chgData name="Foolen-Torgerson, Kirstin" userId="5b944d74-38ac-4e01-9094-681b3a12cae9" providerId="ADAL" clId="{CCC52EC6-FF4E-481A-A21E-73AD4245335F}" dt="2021-09-28T14:18:16.154" v="1108"/>
          <ac:inkMkLst>
            <pc:docMk/>
            <pc:sldMk cId="1506070353" sldId="430"/>
            <ac:inkMk id="17" creationId="{3B6AD961-AE00-4621-9984-C349BCF4C72F}"/>
          </ac:inkMkLst>
        </pc:inkChg>
        <pc:inkChg chg="add del mod">
          <ac:chgData name="Foolen-Torgerson, Kirstin" userId="5b944d74-38ac-4e01-9094-681b3a12cae9" providerId="ADAL" clId="{CCC52EC6-FF4E-481A-A21E-73AD4245335F}" dt="2021-09-29T08:54:12.528" v="1665" actId="478"/>
          <ac:inkMkLst>
            <pc:docMk/>
            <pc:sldMk cId="1506070353" sldId="430"/>
            <ac:inkMk id="19" creationId="{26A3A328-8103-45D5-BFA6-F4221A056B13}"/>
          </ac:inkMkLst>
        </pc:inkChg>
      </pc:sldChg>
      <pc:sldChg chg="addSp delSp modSp add mod delAnim modAnim">
        <pc:chgData name="Foolen-Torgerson, Kirstin" userId="5b944d74-38ac-4e01-9094-681b3a12cae9" providerId="ADAL" clId="{CCC52EC6-FF4E-481A-A21E-73AD4245335F}" dt="2021-09-30T07:05:11.867" v="1792" actId="1037"/>
        <pc:sldMkLst>
          <pc:docMk/>
          <pc:sldMk cId="3096088851" sldId="431"/>
        </pc:sldMkLst>
        <pc:spChg chg="add mod">
          <ac:chgData name="Foolen-Torgerson, Kirstin" userId="5b944d74-38ac-4e01-9094-681b3a12cae9" providerId="ADAL" clId="{CCC52EC6-FF4E-481A-A21E-73AD4245335F}" dt="2021-09-29T08:10:54.060" v="1663" actId="14429"/>
          <ac:spMkLst>
            <pc:docMk/>
            <pc:sldMk cId="3096088851" sldId="431"/>
            <ac:spMk id="4" creationId="{C514A9F7-FB27-4B2C-836D-7690B7B2D9D4}"/>
          </ac:spMkLst>
        </pc:spChg>
        <pc:spChg chg="add mod">
          <ac:chgData name="Foolen-Torgerson, Kirstin" userId="5b944d74-38ac-4e01-9094-681b3a12cae9" providerId="ADAL" clId="{CCC52EC6-FF4E-481A-A21E-73AD4245335F}" dt="2021-09-30T07:05:11.867" v="1792" actId="1037"/>
          <ac:spMkLst>
            <pc:docMk/>
            <pc:sldMk cId="3096088851" sldId="431"/>
            <ac:spMk id="6" creationId="{3706B129-556D-4AD5-B49F-1A93FCF047EF}"/>
          </ac:spMkLst>
        </pc:spChg>
        <pc:spChg chg="add del mod">
          <ac:chgData name="Foolen-Torgerson, Kirstin" userId="5b944d74-38ac-4e01-9094-681b3a12cae9" providerId="ADAL" clId="{CCC52EC6-FF4E-481A-A21E-73AD4245335F}" dt="2021-09-29T09:35:05.286" v="1691" actId="478"/>
          <ac:spMkLst>
            <pc:docMk/>
            <pc:sldMk cId="3096088851" sldId="431"/>
            <ac:spMk id="7" creationId="{6B3A7891-BD09-4CCA-8D7B-6EF5040379C9}"/>
          </ac:spMkLst>
        </pc:spChg>
        <pc:graphicFrameChg chg="mod modGraphic">
          <ac:chgData name="Foolen-Torgerson, Kirstin" userId="5b944d74-38ac-4e01-9094-681b3a12cae9" providerId="ADAL" clId="{CCC52EC6-FF4E-481A-A21E-73AD4245335F}" dt="2021-09-29T08:05:41.070" v="1499" actId="207"/>
          <ac:graphicFrameMkLst>
            <pc:docMk/>
            <pc:sldMk cId="3096088851" sldId="431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8:08:09.482" v="1501" actId="478"/>
          <ac:picMkLst>
            <pc:docMk/>
            <pc:sldMk cId="3096088851" sldId="431"/>
            <ac:picMk id="3" creationId="{8914F161-D5A4-442F-B70D-090806900F10}"/>
          </ac:picMkLst>
        </pc:picChg>
        <pc:picChg chg="add del mod">
          <ac:chgData name="Foolen-Torgerson, Kirstin" userId="5b944d74-38ac-4e01-9094-681b3a12cae9" providerId="ADAL" clId="{CCC52EC6-FF4E-481A-A21E-73AD4245335F}" dt="2021-09-29T09:33:40.853" v="1684" actId="478"/>
          <ac:picMkLst>
            <pc:docMk/>
            <pc:sldMk cId="3096088851" sldId="431"/>
            <ac:picMk id="8" creationId="{617635D0-77D4-4455-A19A-5C71C7BB02B5}"/>
          </ac:picMkLst>
        </pc:picChg>
        <pc:picChg chg="add mod">
          <ac:chgData name="Foolen-Torgerson, Kirstin" userId="5b944d74-38ac-4e01-9094-681b3a12cae9" providerId="ADAL" clId="{CCC52EC6-FF4E-481A-A21E-73AD4245335F}" dt="2021-09-29T09:39:42.035" v="1758"/>
          <ac:picMkLst>
            <pc:docMk/>
            <pc:sldMk cId="3096088851" sldId="431"/>
            <ac:picMk id="9" creationId="{B960FCEE-A58D-434C-8B47-12AE2BCDFDA7}"/>
          </ac:picMkLst>
        </pc:picChg>
        <pc:inkChg chg="add del">
          <ac:chgData name="Foolen-Torgerson, Kirstin" userId="5b944d74-38ac-4e01-9094-681b3a12cae9" providerId="ADAL" clId="{CCC52EC6-FF4E-481A-A21E-73AD4245335F}" dt="2021-09-29T08:08:06.304" v="1500" actId="478"/>
          <ac:inkMkLst>
            <pc:docMk/>
            <pc:sldMk cId="3096088851" sldId="431"/>
            <ac:inkMk id="2" creationId="{23BA9D16-F302-4336-AC06-ABC98556A431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8:04:14.722" v="1494" actId="207"/>
        <pc:sldMkLst>
          <pc:docMk/>
          <pc:sldMk cId="55145034" sldId="432"/>
        </pc:sldMkLst>
        <pc:graphicFrameChg chg="mod modGraphic">
          <ac:chgData name="Foolen-Torgerson, Kirstin" userId="5b944d74-38ac-4e01-9094-681b3a12cae9" providerId="ADAL" clId="{CCC52EC6-FF4E-481A-A21E-73AD4245335F}" dt="2021-09-29T08:04:14.722" v="1494" actId="207"/>
          <ac:graphicFrameMkLst>
            <pc:docMk/>
            <pc:sldMk cId="55145034" sldId="432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4:42:33.050" v="1132"/>
          <ac:picMkLst>
            <pc:docMk/>
            <pc:sldMk cId="55145034" sldId="432"/>
            <ac:picMk id="3" creationId="{78EA2364-496A-4152-AE4A-9A70C749FF3D}"/>
          </ac:picMkLst>
        </pc:picChg>
        <pc:picChg chg="add del mod">
          <ac:chgData name="Foolen-Torgerson, Kirstin" userId="5b944d74-38ac-4e01-9094-681b3a12cae9" providerId="ADAL" clId="{CCC52EC6-FF4E-481A-A21E-73AD4245335F}" dt="2021-09-28T14:43:16.764" v="1134"/>
          <ac:picMkLst>
            <pc:docMk/>
            <pc:sldMk cId="55145034" sldId="432"/>
            <ac:picMk id="6" creationId="{7FFE7C78-3100-4511-8A9C-0A6F6D42D713}"/>
          </ac:picMkLst>
        </pc:picChg>
        <pc:picChg chg="add mod">
          <ac:chgData name="Foolen-Torgerson, Kirstin" userId="5b944d74-38ac-4e01-9094-681b3a12cae9" providerId="ADAL" clId="{CCC52EC6-FF4E-481A-A21E-73AD4245335F}" dt="2021-09-28T14:44:06.131" v="1135"/>
          <ac:picMkLst>
            <pc:docMk/>
            <pc:sldMk cId="55145034" sldId="432"/>
            <ac:picMk id="8" creationId="{4E1F14FB-03BF-4282-B841-253F9FAAA044}"/>
          </ac:picMkLst>
        </pc:picChg>
        <pc:inkChg chg="add del">
          <ac:chgData name="Foolen-Torgerson, Kirstin" userId="5b944d74-38ac-4e01-9094-681b3a12cae9" providerId="ADAL" clId="{CCC52EC6-FF4E-481A-A21E-73AD4245335F}" dt="2021-09-28T14:42:33.050" v="1132"/>
          <ac:inkMkLst>
            <pc:docMk/>
            <pc:sldMk cId="55145034" sldId="432"/>
            <ac:inkMk id="2" creationId="{E091CDBA-47BA-4C75-9CFF-F05E975E55A6}"/>
          </ac:inkMkLst>
        </pc:inkChg>
        <pc:inkChg chg="add del">
          <ac:chgData name="Foolen-Torgerson, Kirstin" userId="5b944d74-38ac-4e01-9094-681b3a12cae9" providerId="ADAL" clId="{CCC52EC6-FF4E-481A-A21E-73AD4245335F}" dt="2021-09-28T14:43:16.764" v="1134"/>
          <ac:inkMkLst>
            <pc:docMk/>
            <pc:sldMk cId="55145034" sldId="432"/>
            <ac:inkMk id="4" creationId="{6024835A-EE30-42EB-8D61-3E6D2AF21B0E}"/>
          </ac:inkMkLst>
        </pc:inkChg>
        <pc:inkChg chg="add">
          <ac:chgData name="Foolen-Torgerson, Kirstin" userId="5b944d74-38ac-4e01-9094-681b3a12cae9" providerId="ADAL" clId="{CCC52EC6-FF4E-481A-A21E-73AD4245335F}" dt="2021-09-28T14:44:06.131" v="1135"/>
          <ac:inkMkLst>
            <pc:docMk/>
            <pc:sldMk cId="55145034" sldId="432"/>
            <ac:inkMk id="7" creationId="{7C0F56CD-4E81-4B3D-BB08-F525E7CBB36B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8:58:35.666" v="1668" actId="478"/>
        <pc:sldMkLst>
          <pc:docMk/>
          <pc:sldMk cId="1677063407" sldId="433"/>
        </pc:sldMkLst>
        <pc:spChg chg="add del mod">
          <ac:chgData name="Foolen-Torgerson, Kirstin" userId="5b944d74-38ac-4e01-9094-681b3a12cae9" providerId="ADAL" clId="{CCC52EC6-FF4E-481A-A21E-73AD4245335F}" dt="2021-09-29T08:58:35.666" v="1668" actId="478"/>
          <ac:spMkLst>
            <pc:docMk/>
            <pc:sldMk cId="1677063407" sldId="433"/>
            <ac:spMk id="37" creationId="{830627F3-1AD0-4574-8CA2-B6E2635D0666}"/>
          </ac:spMkLst>
        </pc:spChg>
        <pc:picChg chg="add del mod">
          <ac:chgData name="Foolen-Torgerson, Kirstin" userId="5b944d74-38ac-4e01-9094-681b3a12cae9" providerId="ADAL" clId="{CCC52EC6-FF4E-481A-A21E-73AD4245335F}" dt="2021-09-29T06:11:27.668" v="1189"/>
          <ac:picMkLst>
            <pc:docMk/>
            <pc:sldMk cId="1677063407" sldId="433"/>
            <ac:picMk id="3" creationId="{B7611F8E-00BE-4789-96E6-749FE6CBADD3}"/>
          </ac:picMkLst>
        </pc:picChg>
        <pc:picChg chg="add del mod">
          <ac:chgData name="Foolen-Torgerson, Kirstin" userId="5b944d74-38ac-4e01-9094-681b3a12cae9" providerId="ADAL" clId="{CCC52EC6-FF4E-481A-A21E-73AD4245335F}" dt="2021-09-29T06:11:56.146" v="1191"/>
          <ac:picMkLst>
            <pc:docMk/>
            <pc:sldMk cId="1677063407" sldId="433"/>
            <ac:picMk id="4" creationId="{859F5A4D-AEAC-479B-8564-DEECE35F2133}"/>
          </ac:picMkLst>
        </pc:picChg>
        <pc:picChg chg="add del mod">
          <ac:chgData name="Foolen-Torgerson, Kirstin" userId="5b944d74-38ac-4e01-9094-681b3a12cae9" providerId="ADAL" clId="{CCC52EC6-FF4E-481A-A21E-73AD4245335F}" dt="2021-09-29T06:12:34.915" v="1193"/>
          <ac:picMkLst>
            <pc:docMk/>
            <pc:sldMk cId="1677063407" sldId="433"/>
            <ac:picMk id="7" creationId="{02A9DA67-EE83-45DA-ABA4-011CE1E0AA07}"/>
          </ac:picMkLst>
        </pc:picChg>
        <pc:picChg chg="add mod">
          <ac:chgData name="Foolen-Torgerson, Kirstin" userId="5b944d74-38ac-4e01-9094-681b3a12cae9" providerId="ADAL" clId="{CCC52EC6-FF4E-481A-A21E-73AD4245335F}" dt="2021-09-29T06:13:38.878" v="1194"/>
          <ac:picMkLst>
            <pc:docMk/>
            <pc:sldMk cId="1677063407" sldId="433"/>
            <ac:picMk id="9" creationId="{92B5E1C9-8259-4F35-A0D7-A13D8E13F05C}"/>
          </ac:picMkLst>
        </pc:picChg>
        <pc:inkChg chg="add del">
          <ac:chgData name="Foolen-Torgerson, Kirstin" userId="5b944d74-38ac-4e01-9094-681b3a12cae9" providerId="ADAL" clId="{CCC52EC6-FF4E-481A-A21E-73AD4245335F}" dt="2021-09-29T06:11:27.668" v="1189"/>
          <ac:inkMkLst>
            <pc:docMk/>
            <pc:sldMk cId="1677063407" sldId="433"/>
            <ac:inkMk id="2" creationId="{4C6A1686-94FA-44AD-8053-43615FF71BC7}"/>
          </ac:inkMkLst>
        </pc:inkChg>
        <pc:inkChg chg="add del">
          <ac:chgData name="Foolen-Torgerson, Kirstin" userId="5b944d74-38ac-4e01-9094-681b3a12cae9" providerId="ADAL" clId="{CCC52EC6-FF4E-481A-A21E-73AD4245335F}" dt="2021-09-29T06:12:34.915" v="1193"/>
          <ac:inkMkLst>
            <pc:docMk/>
            <pc:sldMk cId="1677063407" sldId="433"/>
            <ac:inkMk id="6" creationId="{79753004-F118-4E96-AED3-F0E6E67FCDC5}"/>
          </ac:inkMkLst>
        </pc:inkChg>
        <pc:inkChg chg="add">
          <ac:chgData name="Foolen-Torgerson, Kirstin" userId="5b944d74-38ac-4e01-9094-681b3a12cae9" providerId="ADAL" clId="{CCC52EC6-FF4E-481A-A21E-73AD4245335F}" dt="2021-09-29T06:13:38.878" v="1194"/>
          <ac:inkMkLst>
            <pc:docMk/>
            <pc:sldMk cId="1677063407" sldId="433"/>
            <ac:inkMk id="8" creationId="{0679325B-27BD-4687-A964-6A27B4AD7FDE}"/>
          </ac:inkMkLst>
        </pc:inkChg>
      </pc:sldChg>
      <pc:sldChg chg="addSp delSp modSp add modTransition modAnim">
        <pc:chgData name="Foolen-Torgerson, Kirstin" userId="5b944d74-38ac-4e01-9094-681b3a12cae9" providerId="ADAL" clId="{CCC52EC6-FF4E-481A-A21E-73AD4245335F}" dt="2021-09-29T06:18:18.438" v="1199"/>
        <pc:sldMkLst>
          <pc:docMk/>
          <pc:sldMk cId="3856172419" sldId="434"/>
        </pc:sldMkLst>
        <pc:picChg chg="add del mod">
          <ac:chgData name="Foolen-Torgerson, Kirstin" userId="5b944d74-38ac-4e01-9094-681b3a12cae9" providerId="ADAL" clId="{CCC52EC6-FF4E-481A-A21E-73AD4245335F}" dt="2021-09-29T06:15:24.131" v="1196"/>
          <ac:picMkLst>
            <pc:docMk/>
            <pc:sldMk cId="3856172419" sldId="434"/>
            <ac:picMk id="3" creationId="{30E01A7F-C9E0-4CFB-8E70-1C8D588472AE}"/>
          </ac:picMkLst>
        </pc:picChg>
        <pc:picChg chg="add del mod">
          <ac:chgData name="Foolen-Torgerson, Kirstin" userId="5b944d74-38ac-4e01-9094-681b3a12cae9" providerId="ADAL" clId="{CCC52EC6-FF4E-481A-A21E-73AD4245335F}" dt="2021-09-29T06:17:49" v="1198"/>
          <ac:picMkLst>
            <pc:docMk/>
            <pc:sldMk cId="3856172419" sldId="434"/>
            <ac:picMk id="6" creationId="{08BFC52F-FA3A-44A4-9994-D260785D21D8}"/>
          </ac:picMkLst>
        </pc:picChg>
        <pc:picChg chg="add mod">
          <ac:chgData name="Foolen-Torgerson, Kirstin" userId="5b944d74-38ac-4e01-9094-681b3a12cae9" providerId="ADAL" clId="{CCC52EC6-FF4E-481A-A21E-73AD4245335F}" dt="2021-09-29T06:18:18.438" v="1199"/>
          <ac:picMkLst>
            <pc:docMk/>
            <pc:sldMk cId="3856172419" sldId="434"/>
            <ac:picMk id="8" creationId="{A3B530F5-AB52-48CE-AE10-96516815A3D7}"/>
          </ac:picMkLst>
        </pc:picChg>
        <pc:inkChg chg="add del">
          <ac:chgData name="Foolen-Torgerson, Kirstin" userId="5b944d74-38ac-4e01-9094-681b3a12cae9" providerId="ADAL" clId="{CCC52EC6-FF4E-481A-A21E-73AD4245335F}" dt="2021-09-29T06:15:24.131" v="1196"/>
          <ac:inkMkLst>
            <pc:docMk/>
            <pc:sldMk cId="3856172419" sldId="434"/>
            <ac:inkMk id="2" creationId="{42DAABDD-05A8-42B9-9ABC-0A57006770CE}"/>
          </ac:inkMkLst>
        </pc:inkChg>
        <pc:inkChg chg="add del">
          <ac:chgData name="Foolen-Torgerson, Kirstin" userId="5b944d74-38ac-4e01-9094-681b3a12cae9" providerId="ADAL" clId="{CCC52EC6-FF4E-481A-A21E-73AD4245335F}" dt="2021-09-29T06:17:49" v="1198"/>
          <ac:inkMkLst>
            <pc:docMk/>
            <pc:sldMk cId="3856172419" sldId="434"/>
            <ac:inkMk id="4" creationId="{995A9D2D-29C6-4E1B-8446-08043950F1CA}"/>
          </ac:inkMkLst>
        </pc:inkChg>
        <pc:inkChg chg="add">
          <ac:chgData name="Foolen-Torgerson, Kirstin" userId="5b944d74-38ac-4e01-9094-681b3a12cae9" providerId="ADAL" clId="{CCC52EC6-FF4E-481A-A21E-73AD4245335F}" dt="2021-09-29T06:18:18.438" v="1199"/>
          <ac:inkMkLst>
            <pc:docMk/>
            <pc:sldMk cId="3856172419" sldId="434"/>
            <ac:inkMk id="7" creationId="{7A10A57C-9C32-4F6A-8B23-77D8F8B7CAA8}"/>
          </ac:inkMkLst>
        </pc:inkChg>
      </pc:sldChg>
      <pc:sldChg chg="addSp modSp add">
        <pc:chgData name="Foolen-Torgerson, Kirstin" userId="5b944d74-38ac-4e01-9094-681b3a12cae9" providerId="ADAL" clId="{CCC52EC6-FF4E-481A-A21E-73AD4245335F}" dt="2021-09-29T06:36:49.836" v="1380"/>
        <pc:sldMkLst>
          <pc:docMk/>
          <pc:sldMk cId="1850735318" sldId="435"/>
        </pc:sldMkLst>
        <pc:picChg chg="add mod">
          <ac:chgData name="Foolen-Torgerson, Kirstin" userId="5b944d74-38ac-4e01-9094-681b3a12cae9" providerId="ADAL" clId="{CCC52EC6-FF4E-481A-A21E-73AD4245335F}" dt="2021-09-29T06:36:49.836" v="1380"/>
          <ac:picMkLst>
            <pc:docMk/>
            <pc:sldMk cId="1850735318" sldId="435"/>
            <ac:picMk id="3" creationId="{BFE03A76-EC3A-4752-B363-6A57651C051D}"/>
          </ac:picMkLst>
        </pc:picChg>
        <pc:inkChg chg="add">
          <ac:chgData name="Foolen-Torgerson, Kirstin" userId="5b944d74-38ac-4e01-9094-681b3a12cae9" providerId="ADAL" clId="{CCC52EC6-FF4E-481A-A21E-73AD4245335F}" dt="2021-09-29T06:36:49.836" v="1380"/>
          <ac:inkMkLst>
            <pc:docMk/>
            <pc:sldMk cId="1850735318" sldId="435"/>
            <ac:inkMk id="2" creationId="{F304851C-8BD5-4D72-8C4B-7C5157D7250D}"/>
          </ac:inkMkLst>
        </pc:ink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6:49:46.106" v="1418"/>
        <pc:sldMkLst>
          <pc:docMk/>
          <pc:sldMk cId="1486492169" sldId="436"/>
        </pc:sldMkLst>
        <pc:picChg chg="del">
          <ac:chgData name="Foolen-Torgerson, Kirstin" userId="5b944d74-38ac-4e01-9094-681b3a12cae9" providerId="ADAL" clId="{CCC52EC6-FF4E-481A-A21E-73AD4245335F}" dt="2021-09-29T06:37:06.633" v="1382" actId="478"/>
          <ac:picMkLst>
            <pc:docMk/>
            <pc:sldMk cId="1486492169" sldId="436"/>
            <ac:picMk id="3" creationId="{BFE03A76-EC3A-4752-B363-6A57651C051D}"/>
          </ac:picMkLst>
        </pc:picChg>
        <pc:picChg chg="add del mod">
          <ac:chgData name="Foolen-Torgerson, Kirstin" userId="5b944d74-38ac-4e01-9094-681b3a12cae9" providerId="ADAL" clId="{CCC52EC6-FF4E-481A-A21E-73AD4245335F}" dt="2021-09-29T06:38:54.343" v="1387"/>
          <ac:picMkLst>
            <pc:docMk/>
            <pc:sldMk cId="1486492169" sldId="436"/>
            <ac:picMk id="4" creationId="{CD2E5F47-064B-4B05-AF62-02E59D3E3CE3}"/>
          </ac:picMkLst>
        </pc:picChg>
        <pc:picChg chg="add del mod">
          <ac:chgData name="Foolen-Torgerson, Kirstin" userId="5b944d74-38ac-4e01-9094-681b3a12cae9" providerId="ADAL" clId="{CCC52EC6-FF4E-481A-A21E-73AD4245335F}" dt="2021-09-29T06:39:50.223" v="1389"/>
          <ac:picMkLst>
            <pc:docMk/>
            <pc:sldMk cId="1486492169" sldId="436"/>
            <ac:picMk id="7" creationId="{03F02EF4-77A0-4208-899A-5D26CF865D1E}"/>
          </ac:picMkLst>
        </pc:picChg>
        <pc:picChg chg="add del mod">
          <ac:chgData name="Foolen-Torgerson, Kirstin" userId="5b944d74-38ac-4e01-9094-681b3a12cae9" providerId="ADAL" clId="{CCC52EC6-FF4E-481A-A21E-73AD4245335F}" dt="2021-09-29T06:40:59.519" v="1391"/>
          <ac:picMkLst>
            <pc:docMk/>
            <pc:sldMk cId="1486492169" sldId="436"/>
            <ac:picMk id="8" creationId="{8E9A077C-C476-4664-BFE8-0EE36FB059E6}"/>
          </ac:picMkLst>
        </pc:picChg>
        <pc:picChg chg="add del mod">
          <ac:chgData name="Foolen-Torgerson, Kirstin" userId="5b944d74-38ac-4e01-9094-681b3a12cae9" providerId="ADAL" clId="{CCC52EC6-FF4E-481A-A21E-73AD4245335F}" dt="2021-09-29T06:41:38.948" v="1393"/>
          <ac:picMkLst>
            <pc:docMk/>
            <pc:sldMk cId="1486492169" sldId="436"/>
            <ac:picMk id="11" creationId="{3E63D6F0-8823-4259-9EFB-08724E6A4B6D}"/>
          </ac:picMkLst>
        </pc:picChg>
        <pc:picChg chg="add del mod">
          <ac:chgData name="Foolen-Torgerson, Kirstin" userId="5b944d74-38ac-4e01-9094-681b3a12cae9" providerId="ADAL" clId="{CCC52EC6-FF4E-481A-A21E-73AD4245335F}" dt="2021-09-29T06:49:07.553" v="1417"/>
          <ac:picMkLst>
            <pc:docMk/>
            <pc:sldMk cId="1486492169" sldId="436"/>
            <ac:picMk id="13" creationId="{50D906F5-70AE-4DD8-9993-54D1C9EA5BD8}"/>
          </ac:picMkLst>
        </pc:picChg>
        <pc:picChg chg="add mod">
          <ac:chgData name="Foolen-Torgerson, Kirstin" userId="5b944d74-38ac-4e01-9094-681b3a12cae9" providerId="ADAL" clId="{CCC52EC6-FF4E-481A-A21E-73AD4245335F}" dt="2021-09-29T06:49:46.106" v="1418"/>
          <ac:picMkLst>
            <pc:docMk/>
            <pc:sldMk cId="1486492169" sldId="436"/>
            <ac:picMk id="15" creationId="{25D6FA44-3CFB-43B6-AB26-F4D55D4A8986}"/>
          </ac:picMkLst>
        </pc:picChg>
        <pc:inkChg chg="del">
          <ac:chgData name="Foolen-Torgerson, Kirstin" userId="5b944d74-38ac-4e01-9094-681b3a12cae9" providerId="ADAL" clId="{CCC52EC6-FF4E-481A-A21E-73AD4245335F}" dt="2021-09-29T06:37:12.539" v="1385" actId="478"/>
          <ac:inkMkLst>
            <pc:docMk/>
            <pc:sldMk cId="1486492169" sldId="436"/>
            <ac:inkMk id="2" creationId="{F304851C-8BD5-4D72-8C4B-7C5157D7250D}"/>
          </ac:inkMkLst>
        </pc:inkChg>
        <pc:inkChg chg="add del">
          <ac:chgData name="Foolen-Torgerson, Kirstin" userId="5b944d74-38ac-4e01-9094-681b3a12cae9" providerId="ADAL" clId="{CCC52EC6-FF4E-481A-A21E-73AD4245335F}" dt="2021-09-29T06:39:50.223" v="1389"/>
          <ac:inkMkLst>
            <pc:docMk/>
            <pc:sldMk cId="1486492169" sldId="436"/>
            <ac:inkMk id="6" creationId="{1F2BCB39-A5A4-44C1-B613-971726CA7929}"/>
          </ac:inkMkLst>
        </pc:inkChg>
        <pc:inkChg chg="add del">
          <ac:chgData name="Foolen-Torgerson, Kirstin" userId="5b944d74-38ac-4e01-9094-681b3a12cae9" providerId="ADAL" clId="{CCC52EC6-FF4E-481A-A21E-73AD4245335F}" dt="2021-09-29T06:41:38.948" v="1393"/>
          <ac:inkMkLst>
            <pc:docMk/>
            <pc:sldMk cId="1486492169" sldId="436"/>
            <ac:inkMk id="9" creationId="{62EAA095-E4B1-4B8B-9A9E-CB0ABA335D08}"/>
          </ac:inkMkLst>
        </pc:inkChg>
        <pc:inkChg chg="add del">
          <ac:chgData name="Foolen-Torgerson, Kirstin" userId="5b944d74-38ac-4e01-9094-681b3a12cae9" providerId="ADAL" clId="{CCC52EC6-FF4E-481A-A21E-73AD4245335F}" dt="2021-09-29T06:49:07.553" v="1417"/>
          <ac:inkMkLst>
            <pc:docMk/>
            <pc:sldMk cId="1486492169" sldId="436"/>
            <ac:inkMk id="12" creationId="{6A48D4D6-2D8F-439F-B847-1A2115CE880C}"/>
          </ac:inkMkLst>
        </pc:inkChg>
        <pc:inkChg chg="add">
          <ac:chgData name="Foolen-Torgerson, Kirstin" userId="5b944d74-38ac-4e01-9094-681b3a12cae9" providerId="ADAL" clId="{CCC52EC6-FF4E-481A-A21E-73AD4245335F}" dt="2021-09-29T06:49:46.106" v="1418"/>
          <ac:inkMkLst>
            <pc:docMk/>
            <pc:sldMk cId="1486492169" sldId="436"/>
            <ac:inkMk id="14" creationId="{F95B527D-37AC-4CD3-AE43-630D18F3CC48}"/>
          </ac:inkMkLst>
        </pc:inkChg>
        <pc:cxnChg chg="mod">
          <ac:chgData name="Foolen-Torgerson, Kirstin" userId="5b944d74-38ac-4e01-9094-681b3a12cae9" providerId="ADAL" clId="{CCC52EC6-FF4E-481A-A21E-73AD4245335F}" dt="2021-09-29T06:37:09.889" v="1384" actId="1076"/>
          <ac:cxnSpMkLst>
            <pc:docMk/>
            <pc:sldMk cId="1486492169" sldId="436"/>
            <ac:cxnSpMk id="54" creationId="{04719736-8A08-4F35-A2C0-24DE95DD2A88}"/>
          </ac:cxnSpMkLst>
        </pc:cxnChg>
      </pc:sldChg>
      <pc:sldChg chg="addSp delSp modSp add modTransition modAnim">
        <pc:chgData name="Foolen-Torgerson, Kirstin" userId="5b944d74-38ac-4e01-9094-681b3a12cae9" providerId="ADAL" clId="{CCC52EC6-FF4E-481A-A21E-73AD4245335F}" dt="2021-09-29T07:00:43.020" v="1433"/>
        <pc:sldMkLst>
          <pc:docMk/>
          <pc:sldMk cId="62810339" sldId="437"/>
        </pc:sldMkLst>
        <pc:picChg chg="add del mod">
          <ac:chgData name="Foolen-Torgerson, Kirstin" userId="5b944d74-38ac-4e01-9094-681b3a12cae9" providerId="ADAL" clId="{CCC52EC6-FF4E-481A-A21E-73AD4245335F}" dt="2021-09-29T06:59:39.133" v="1432"/>
          <ac:picMkLst>
            <pc:docMk/>
            <pc:sldMk cId="62810339" sldId="437"/>
            <ac:picMk id="3" creationId="{78A7D993-E16F-4D83-AA17-088623FE1482}"/>
          </ac:picMkLst>
        </pc:picChg>
        <pc:picChg chg="add mod">
          <ac:chgData name="Foolen-Torgerson, Kirstin" userId="5b944d74-38ac-4e01-9094-681b3a12cae9" providerId="ADAL" clId="{CCC52EC6-FF4E-481A-A21E-73AD4245335F}" dt="2021-09-29T07:00:43.020" v="1433"/>
          <ac:picMkLst>
            <pc:docMk/>
            <pc:sldMk cId="62810339" sldId="437"/>
            <ac:picMk id="6" creationId="{9A3F2E28-1841-4B81-8A60-D539626A891D}"/>
          </ac:picMkLst>
        </pc:picChg>
        <pc:inkChg chg="add del">
          <ac:chgData name="Foolen-Torgerson, Kirstin" userId="5b944d74-38ac-4e01-9094-681b3a12cae9" providerId="ADAL" clId="{CCC52EC6-FF4E-481A-A21E-73AD4245335F}" dt="2021-09-29T06:59:39.133" v="1432"/>
          <ac:inkMkLst>
            <pc:docMk/>
            <pc:sldMk cId="62810339" sldId="437"/>
            <ac:inkMk id="2" creationId="{9079C7F3-E8FC-46D3-8640-0200BA93074F}"/>
          </ac:inkMkLst>
        </pc:inkChg>
        <pc:inkChg chg="add">
          <ac:chgData name="Foolen-Torgerson, Kirstin" userId="5b944d74-38ac-4e01-9094-681b3a12cae9" providerId="ADAL" clId="{CCC52EC6-FF4E-481A-A21E-73AD4245335F}" dt="2021-09-29T07:00:43.020" v="1433"/>
          <ac:inkMkLst>
            <pc:docMk/>
            <pc:sldMk cId="62810339" sldId="437"/>
            <ac:inkMk id="4" creationId="{5BE7053F-4514-43D6-9C4D-2A390C1BC798}"/>
          </ac:inkMkLst>
        </pc:inkChg>
      </pc:sldChg>
      <pc:sldChg chg="addSp delSp modSp add mod delAnim">
        <pc:chgData name="Foolen-Torgerson, Kirstin" userId="5b944d74-38ac-4e01-9094-681b3a12cae9" providerId="ADAL" clId="{CCC52EC6-FF4E-481A-A21E-73AD4245335F}" dt="2021-09-29T07:02:16.265" v="1437"/>
        <pc:sldMkLst>
          <pc:docMk/>
          <pc:sldMk cId="3257932362" sldId="438"/>
        </pc:sldMkLst>
        <pc:picChg chg="add mod">
          <ac:chgData name="Foolen-Torgerson, Kirstin" userId="5b944d74-38ac-4e01-9094-681b3a12cae9" providerId="ADAL" clId="{CCC52EC6-FF4E-481A-A21E-73AD4245335F}" dt="2021-09-29T07:02:16.265" v="1437"/>
          <ac:picMkLst>
            <pc:docMk/>
            <pc:sldMk cId="3257932362" sldId="438"/>
            <ac:picMk id="3" creationId="{37E59767-ACEF-415A-B75C-7EAD65E0A4B0}"/>
          </ac:picMkLst>
        </pc:picChg>
        <pc:picChg chg="del">
          <ac:chgData name="Foolen-Torgerson, Kirstin" userId="5b944d74-38ac-4e01-9094-681b3a12cae9" providerId="ADAL" clId="{CCC52EC6-FF4E-481A-A21E-73AD4245335F}" dt="2021-09-29T07:01:07.390" v="1435" actId="478"/>
          <ac:picMkLst>
            <pc:docMk/>
            <pc:sldMk cId="3257932362" sldId="438"/>
            <ac:picMk id="6" creationId="{9A3F2E28-1841-4B81-8A60-D539626A891D}"/>
          </ac:picMkLst>
        </pc:picChg>
        <pc:inkChg chg="add">
          <ac:chgData name="Foolen-Torgerson, Kirstin" userId="5b944d74-38ac-4e01-9094-681b3a12cae9" providerId="ADAL" clId="{CCC52EC6-FF4E-481A-A21E-73AD4245335F}" dt="2021-09-29T07:02:16.265" v="1437"/>
          <ac:inkMkLst>
            <pc:docMk/>
            <pc:sldMk cId="3257932362" sldId="438"/>
            <ac:inkMk id="2" creationId="{EFFD9F61-65FA-4662-B8EA-070250F8BF82}"/>
          </ac:inkMkLst>
        </pc:inkChg>
        <pc:inkChg chg="del">
          <ac:chgData name="Foolen-Torgerson, Kirstin" userId="5b944d74-38ac-4e01-9094-681b3a12cae9" providerId="ADAL" clId="{CCC52EC6-FF4E-481A-A21E-73AD4245335F}" dt="2021-09-29T07:01:09.389" v="1436" actId="478"/>
          <ac:inkMkLst>
            <pc:docMk/>
            <pc:sldMk cId="3257932362" sldId="438"/>
            <ac:inkMk id="4" creationId="{5BE7053F-4514-43D6-9C4D-2A390C1BC798}"/>
          </ac:inkMkLst>
        </pc:inkChg>
      </pc:sldChg>
      <pc:sldChg chg="addSp delSp modSp add mod delAnim">
        <pc:chgData name="Foolen-Torgerson, Kirstin" userId="5b944d74-38ac-4e01-9094-681b3a12cae9" providerId="ADAL" clId="{CCC52EC6-FF4E-481A-A21E-73AD4245335F}" dt="2021-09-29T07:05:07.029" v="1442"/>
        <pc:sldMkLst>
          <pc:docMk/>
          <pc:sldMk cId="2518432398" sldId="439"/>
        </pc:sldMkLst>
        <pc:picChg chg="del">
          <ac:chgData name="Foolen-Torgerson, Kirstin" userId="5b944d74-38ac-4e01-9094-681b3a12cae9" providerId="ADAL" clId="{CCC52EC6-FF4E-481A-A21E-73AD4245335F}" dt="2021-09-29T07:04:11.019" v="1441" actId="478"/>
          <ac:picMkLst>
            <pc:docMk/>
            <pc:sldMk cId="2518432398" sldId="439"/>
            <ac:picMk id="3" creationId="{41DC2231-F10C-4AAC-A6F5-7ED0A336D3C9}"/>
          </ac:picMkLst>
        </pc:picChg>
        <pc:picChg chg="add mod">
          <ac:chgData name="Foolen-Torgerson, Kirstin" userId="5b944d74-38ac-4e01-9094-681b3a12cae9" providerId="ADAL" clId="{CCC52EC6-FF4E-481A-A21E-73AD4245335F}" dt="2021-09-29T07:05:07.029" v="1442"/>
          <ac:picMkLst>
            <pc:docMk/>
            <pc:sldMk cId="2518432398" sldId="439"/>
            <ac:picMk id="6" creationId="{F6586246-7D14-4986-BA2A-0D06219D48B9}"/>
          </ac:picMkLst>
        </pc:picChg>
        <pc:inkChg chg="del">
          <ac:chgData name="Foolen-Torgerson, Kirstin" userId="5b944d74-38ac-4e01-9094-681b3a12cae9" providerId="ADAL" clId="{CCC52EC6-FF4E-481A-A21E-73AD4245335F}" dt="2021-09-29T07:04:09.610" v="1440" actId="478"/>
          <ac:inkMkLst>
            <pc:docMk/>
            <pc:sldMk cId="2518432398" sldId="439"/>
            <ac:inkMk id="2" creationId="{75FD2A3C-F93B-4959-9B1E-D1DBE78B2A75}"/>
          </ac:inkMkLst>
        </pc:inkChg>
        <pc:inkChg chg="add">
          <ac:chgData name="Foolen-Torgerson, Kirstin" userId="5b944d74-38ac-4e01-9094-681b3a12cae9" providerId="ADAL" clId="{CCC52EC6-FF4E-481A-A21E-73AD4245335F}" dt="2021-09-29T07:05:07.029" v="1442"/>
          <ac:inkMkLst>
            <pc:docMk/>
            <pc:sldMk cId="2518432398" sldId="439"/>
            <ac:inkMk id="4" creationId="{301B489A-57DC-4A1F-9E82-AF9581A0DDBF}"/>
          </ac:inkMkLst>
        </pc:ink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7:07:19.272" v="1448"/>
        <pc:sldMkLst>
          <pc:docMk/>
          <pc:sldMk cId="3408083400" sldId="440"/>
        </pc:sldMkLst>
        <pc:picChg chg="add del mod">
          <ac:chgData name="Foolen-Torgerson, Kirstin" userId="5b944d74-38ac-4e01-9094-681b3a12cae9" providerId="ADAL" clId="{CCC52EC6-FF4E-481A-A21E-73AD4245335F}" dt="2021-09-29T07:06:32.814" v="1447"/>
          <ac:picMkLst>
            <pc:docMk/>
            <pc:sldMk cId="3408083400" sldId="440"/>
            <ac:picMk id="3" creationId="{2E86D86A-C20F-4DE7-87EF-637E99DD55D3}"/>
          </ac:picMkLst>
        </pc:picChg>
        <pc:picChg chg="del">
          <ac:chgData name="Foolen-Torgerson, Kirstin" userId="5b944d74-38ac-4e01-9094-681b3a12cae9" providerId="ADAL" clId="{CCC52EC6-FF4E-481A-A21E-73AD4245335F}" dt="2021-09-29T07:05:21.968" v="1445" actId="478"/>
          <ac:picMkLst>
            <pc:docMk/>
            <pc:sldMk cId="3408083400" sldId="440"/>
            <ac:picMk id="6" creationId="{F6586246-7D14-4986-BA2A-0D06219D48B9}"/>
          </ac:picMkLst>
        </pc:picChg>
        <pc:picChg chg="add mod">
          <ac:chgData name="Foolen-Torgerson, Kirstin" userId="5b944d74-38ac-4e01-9094-681b3a12cae9" providerId="ADAL" clId="{CCC52EC6-FF4E-481A-A21E-73AD4245335F}" dt="2021-09-29T07:07:19.272" v="1448"/>
          <ac:picMkLst>
            <pc:docMk/>
            <pc:sldMk cId="3408083400" sldId="440"/>
            <ac:picMk id="8" creationId="{10A3F7FF-356F-46F1-B8F0-599EB3C98317}"/>
          </ac:picMkLst>
        </pc:picChg>
        <pc:inkChg chg="add del">
          <ac:chgData name="Foolen-Torgerson, Kirstin" userId="5b944d74-38ac-4e01-9094-681b3a12cae9" providerId="ADAL" clId="{CCC52EC6-FF4E-481A-A21E-73AD4245335F}" dt="2021-09-29T07:06:32.814" v="1447"/>
          <ac:inkMkLst>
            <pc:docMk/>
            <pc:sldMk cId="3408083400" sldId="440"/>
            <ac:inkMk id="2" creationId="{A0B512D2-79DE-49D9-80E5-8516934C56C4}"/>
          </ac:inkMkLst>
        </pc:inkChg>
        <pc:inkChg chg="del">
          <ac:chgData name="Foolen-Torgerson, Kirstin" userId="5b944d74-38ac-4e01-9094-681b3a12cae9" providerId="ADAL" clId="{CCC52EC6-FF4E-481A-A21E-73AD4245335F}" dt="2021-09-29T07:05:20.562" v="1444" actId="478"/>
          <ac:inkMkLst>
            <pc:docMk/>
            <pc:sldMk cId="3408083400" sldId="440"/>
            <ac:inkMk id="4" creationId="{301B489A-57DC-4A1F-9E82-AF9581A0DDBF}"/>
          </ac:inkMkLst>
        </pc:inkChg>
        <pc:inkChg chg="add">
          <ac:chgData name="Foolen-Torgerson, Kirstin" userId="5b944d74-38ac-4e01-9094-681b3a12cae9" providerId="ADAL" clId="{CCC52EC6-FF4E-481A-A21E-73AD4245335F}" dt="2021-09-29T07:07:19.272" v="1448"/>
          <ac:inkMkLst>
            <pc:docMk/>
            <pc:sldMk cId="3408083400" sldId="440"/>
            <ac:inkMk id="7" creationId="{2B26C3CD-1626-4AA2-BF81-2EE0D5A69884}"/>
          </ac:inkMkLst>
        </pc:inkChg>
      </pc:sldChg>
      <pc:sldChg chg="addSp delSp modSp add modTransition modAnim">
        <pc:chgData name="Foolen-Torgerson, Kirstin" userId="5b944d74-38ac-4e01-9094-681b3a12cae9" providerId="ADAL" clId="{CCC52EC6-FF4E-481A-A21E-73AD4245335F}" dt="2021-09-29T09:25:21.506" v="1681"/>
        <pc:sldMkLst>
          <pc:docMk/>
          <pc:sldMk cId="3789906458" sldId="441"/>
        </pc:sldMkLst>
        <pc:picChg chg="add del mod">
          <ac:chgData name="Foolen-Torgerson, Kirstin" userId="5b944d74-38ac-4e01-9094-681b3a12cae9" providerId="ADAL" clId="{CCC52EC6-FF4E-481A-A21E-73AD4245335F}" dt="2021-09-29T09:24:31.646" v="1680"/>
          <ac:picMkLst>
            <pc:docMk/>
            <pc:sldMk cId="3789906458" sldId="441"/>
            <ac:picMk id="3" creationId="{B15F948B-0282-411F-B84D-CAC7186A349B}"/>
          </ac:picMkLst>
        </pc:picChg>
        <pc:picChg chg="add mod">
          <ac:chgData name="Foolen-Torgerson, Kirstin" userId="5b944d74-38ac-4e01-9094-681b3a12cae9" providerId="ADAL" clId="{CCC52EC6-FF4E-481A-A21E-73AD4245335F}" dt="2021-09-29T09:25:21.506" v="1681"/>
          <ac:picMkLst>
            <pc:docMk/>
            <pc:sldMk cId="3789906458" sldId="441"/>
            <ac:picMk id="6" creationId="{55A0FAA9-2FB9-4D06-B49C-52F51E81A10B}"/>
          </ac:picMkLst>
        </pc:picChg>
        <pc:inkChg chg="add del">
          <ac:chgData name="Foolen-Torgerson, Kirstin" userId="5b944d74-38ac-4e01-9094-681b3a12cae9" providerId="ADAL" clId="{CCC52EC6-FF4E-481A-A21E-73AD4245335F}" dt="2021-09-29T09:24:31.646" v="1680"/>
          <ac:inkMkLst>
            <pc:docMk/>
            <pc:sldMk cId="3789906458" sldId="441"/>
            <ac:inkMk id="2" creationId="{8CCADA9A-206D-4F94-B1B6-13A8B53A04BA}"/>
          </ac:inkMkLst>
        </pc:inkChg>
        <pc:inkChg chg="add">
          <ac:chgData name="Foolen-Torgerson, Kirstin" userId="5b944d74-38ac-4e01-9094-681b3a12cae9" providerId="ADAL" clId="{CCC52EC6-FF4E-481A-A21E-73AD4245335F}" dt="2021-09-29T09:25:21.506" v="1681"/>
          <ac:inkMkLst>
            <pc:docMk/>
            <pc:sldMk cId="3789906458" sldId="441"/>
            <ac:inkMk id="4" creationId="{A20D94CD-F12C-4938-979E-E7A82281D33A}"/>
          </ac:inkMkLst>
        </pc:inkChg>
      </pc:sldChg>
      <pc:sldChg chg="addSp delSp modSp add mod delAnim modAnim">
        <pc:chgData name="Foolen-Torgerson, Kirstin" userId="5b944d74-38ac-4e01-9094-681b3a12cae9" providerId="ADAL" clId="{CCC52EC6-FF4E-481A-A21E-73AD4245335F}" dt="2021-09-29T10:06:45.703" v="1784" actId="1076"/>
        <pc:sldMkLst>
          <pc:docMk/>
          <pc:sldMk cId="2100086313" sldId="442"/>
        </pc:sldMkLst>
        <pc:spChg chg="add del">
          <ac:chgData name="Foolen-Torgerson, Kirstin" userId="5b944d74-38ac-4e01-9094-681b3a12cae9" providerId="ADAL" clId="{CCC52EC6-FF4E-481A-A21E-73AD4245335F}" dt="2021-09-29T09:36:04.796" v="1696" actId="478"/>
          <ac:spMkLst>
            <pc:docMk/>
            <pc:sldMk cId="2100086313" sldId="442"/>
            <ac:spMk id="3" creationId="{A40EAC9D-EB7C-47C7-A2BD-9744D8DA9021}"/>
          </ac:spMkLst>
        </pc:spChg>
        <pc:spChg chg="del">
          <ac:chgData name="Foolen-Torgerson, Kirstin" userId="5b944d74-38ac-4e01-9094-681b3a12cae9" providerId="ADAL" clId="{CCC52EC6-FF4E-481A-A21E-73AD4245335F}" dt="2021-09-29T09:33:57.707" v="1687" actId="478"/>
          <ac:spMkLst>
            <pc:docMk/>
            <pc:sldMk cId="2100086313" sldId="442"/>
            <ac:spMk id="4" creationId="{C514A9F7-FB27-4B2C-836D-7690B7B2D9D4}"/>
          </ac:spMkLst>
        </pc:spChg>
        <pc:spChg chg="del">
          <ac:chgData name="Foolen-Torgerson, Kirstin" userId="5b944d74-38ac-4e01-9094-681b3a12cae9" providerId="ADAL" clId="{CCC52EC6-FF4E-481A-A21E-73AD4245335F}" dt="2021-09-29T09:33:55.808" v="1686" actId="478"/>
          <ac:spMkLst>
            <pc:docMk/>
            <pc:sldMk cId="2100086313" sldId="442"/>
            <ac:spMk id="6" creationId="{3706B129-556D-4AD5-B49F-1A93FCF047EF}"/>
          </ac:spMkLst>
        </pc:spChg>
        <pc:spChg chg="del">
          <ac:chgData name="Foolen-Torgerson, Kirstin" userId="5b944d74-38ac-4e01-9094-681b3a12cae9" providerId="ADAL" clId="{CCC52EC6-FF4E-481A-A21E-73AD4245335F}" dt="2021-09-29T09:33:59.807" v="1688" actId="478"/>
          <ac:spMkLst>
            <pc:docMk/>
            <pc:sldMk cId="2100086313" sldId="442"/>
            <ac:spMk id="7" creationId="{6B3A7891-BD09-4CCA-8D7B-6EF5040379C9}"/>
          </ac:spMkLst>
        </pc:spChg>
        <pc:spChg chg="add mod">
          <ac:chgData name="Foolen-Torgerson, Kirstin" userId="5b944d74-38ac-4e01-9094-681b3a12cae9" providerId="ADAL" clId="{CCC52EC6-FF4E-481A-A21E-73AD4245335F}" dt="2021-09-29T10:06:45.703" v="1784" actId="1076"/>
          <ac:spMkLst>
            <pc:docMk/>
            <pc:sldMk cId="2100086313" sldId="442"/>
            <ac:spMk id="8" creationId="{1E680B87-4AA6-490B-8025-D9417605EF15}"/>
          </ac:spMkLst>
        </pc:spChg>
        <pc:picChg chg="add mod">
          <ac:chgData name="Foolen-Torgerson, Kirstin" userId="5b944d74-38ac-4e01-9094-681b3a12cae9" providerId="ADAL" clId="{CCC52EC6-FF4E-481A-A21E-73AD4245335F}" dt="2021-09-29T09:40:10.776" v="1759"/>
          <ac:picMkLst>
            <pc:docMk/>
            <pc:sldMk cId="2100086313" sldId="442"/>
            <ac:picMk id="9" creationId="{A43708CC-AA56-4212-BD55-0A7FEEEFA197}"/>
          </ac:picMkLst>
        </pc:picChg>
        <pc:cxnChg chg="add mod">
          <ac:chgData name="Foolen-Torgerson, Kirstin" userId="5b944d74-38ac-4e01-9094-681b3a12cae9" providerId="ADAL" clId="{CCC52EC6-FF4E-481A-A21E-73AD4245335F}" dt="2021-09-29T10:06:09.756" v="1779" actId="14100"/>
          <ac:cxnSpMkLst>
            <pc:docMk/>
            <pc:sldMk cId="2100086313" sldId="442"/>
            <ac:cxnSpMk id="31" creationId="{621E498A-BDCD-4CEA-A3F8-22073E7D714F}"/>
          </ac:cxnSpMkLst>
        </pc:cxnChg>
        <pc:cxnChg chg="add del mod">
          <ac:chgData name="Foolen-Torgerson, Kirstin" userId="5b944d74-38ac-4e01-9094-681b3a12cae9" providerId="ADAL" clId="{CCC52EC6-FF4E-481A-A21E-73AD4245335F}" dt="2021-09-29T10:04:22.182" v="1768"/>
          <ac:cxnSpMkLst>
            <pc:docMk/>
            <pc:sldMk cId="2100086313" sldId="442"/>
            <ac:cxnSpMk id="37" creationId="{478E4B16-76A0-4753-A01C-D0DAC9D11208}"/>
          </ac:cxnSpMkLst>
        </pc:cxnChg>
        <pc:cxnChg chg="add mod">
          <ac:chgData name="Foolen-Torgerson, Kirstin" userId="5b944d74-38ac-4e01-9094-681b3a12cae9" providerId="ADAL" clId="{CCC52EC6-FF4E-481A-A21E-73AD4245335F}" dt="2021-09-29T10:06:40.152" v="1783" actId="14100"/>
          <ac:cxnSpMkLst>
            <pc:docMk/>
            <pc:sldMk cId="2100086313" sldId="442"/>
            <ac:cxnSpMk id="38" creationId="{E977DD79-7D63-4B61-BCF5-5FF1FBF480FB}"/>
          </ac:cxnSpMkLst>
        </pc:cxnChg>
        <pc:cxnChg chg="mod">
          <ac:chgData name="Foolen-Torgerson, Kirstin" userId="5b944d74-38ac-4e01-9094-681b3a12cae9" providerId="ADAL" clId="{CCC52EC6-FF4E-481A-A21E-73AD4245335F}" dt="2021-09-29T09:34:47.526" v="1690" actId="693"/>
          <ac:cxnSpMkLst>
            <pc:docMk/>
            <pc:sldMk cId="2100086313" sldId="442"/>
            <ac:cxnSpMk id="96" creationId="{FEDF2D38-9668-4092-BF27-0F24F989CE19}"/>
          </ac:cxnSpMkLst>
        </pc:cxnChg>
      </pc:sldChg>
    </pc:docChg>
  </pc:docChgLst>
</pc:chgInfo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9:21:38.955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2354">
    <iact:property name="dataType"/>
    <iact:actionData xml:id="d0">
      <inkml:trace xmlns:inkml="http://www.w3.org/2003/InkML" xml:id="stk0" contextRef="#ctx0" brushRef="#br0">37345 2434 0,'84'0'317,"-42"0"-307,0 0-4,-1 0 6,1 0 4,-42-42-6,42 0 0,42 0 1,-42 0-1,84 0 1,-84 42-5,42 0 3,0-42 27,42 42-24,-84 0-1,0 0-2,0 0 14,0-42-14,0 42-3,0-42 4,0 42-2,0 0 1,41 0 29,1 0-30,-42 0 26,0 0-30,0 0 6,0 0 50,0 0-51,42 0 49,-42 0-21,0 0 6,0 0-16,0 0 138</inkml:trace>
    </iact:actionData>
  </iact:action>
  <iact:action type="add" startTime="15836">
    <iact:property name="dataType"/>
    <iact:actionData xml:id="d1">
      <inkml:trace xmlns:inkml="http://www.w3.org/2003/InkML" xml:id="stk1" contextRef="#ctx0" brushRef="#br0">29079 33279 0,'42'0'214,"42"-42"-207,41 0 3,-83 42-3,0 0 34,42 0-33,0 0 3,-42 0 19,0 0-24,42 0 39,-42 0-38,0 0 35,0 0-35,0 0 53,0 0-53</inkml:trace>
    </iact:actionData>
  </iact:action>
  <iact:action type="add" startTime="19329">
    <iact:property name="dataType"/>
    <iact:actionData xml:id="d2">
      <inkml:trace xmlns:inkml="http://www.w3.org/2003/InkML" xml:id="stk2" contextRef="#ctx0" brushRef="#br0">28072 32481 0,'0'-42'372,"0"1"-361,0-1-4,0 0 23,0-42-22,0 42 2,0 0 23,0-84-24,0 42 29,0 0-30,0 42 2,0 0-4,0 0 3,0 0-4,0 0 5,0 0 9,0 0-12,0 0 3,0-126 28,0 84-28,0 42-4,0-41 36,0-1-35,0 42-1,0-42 43,0 0-39,0 42-4,0-42 35,0 0-34,0 42 2,0 0 15,0-42-13,0 0 27,0 0-30,0 42 12,0 0-14,0 0 4,0 0 25,0-42-29,0 42 7,0 0 1,0 1-6,0-1 0,0 0-1,-42-42 24,42 42-23,0-126 35,0 42-36,0 84-1,0-42 20,0 0-17,0-42 31,0 84-30,0 0-3,0-42 32,0 0-32,0 42 2,0 0-2,0-83 45,0 41-42,0 42-4,0 0 4,0 0-4,0-42 2,0 42-1,0-42-1,0-42 31,0 42-34,0 0 3,0 42 3,0 0-3,0-42 7,0-42 1,0 84-6,0 0 1,0-167-3,0 125 7,0-84 1,0 84-6,0 42 0,0 0-1,0-42 0,0 42 14,0-84-15,0 84 4,0-42-4,0 42 1,0 0 1,0-42-2,0 42 19,0 0-19,0-41 3,0 41 12,0-42-14,0 42 3,0 0 12,0 0-19,0 0 4,0 0-1,0 0 2,0-42 29,0 42-26,0 0-4,0 0 0,0 0 1,0 0-2,0-42 2,0 42 1,0-84 4,0 84-4,0 0-2,0 0 20,0 0-24,0 0 3,0 0 12,0 1-9,0-1-2,0 0 2,0 0 27,0-42-28,0 0 35,0-42-34,0 84 0,0-42 1,0 0-2,0 0 1,0 42-1,0-42 19,0-84-19,0 126 3,0 0-5,0-42 1,0 42 0,0 1 1,0-43-2,0 42 1,0-42 18,0 0-19,0 42 4,0 0-3,0 0 1,0 0-2,0 0 26,0-84-24,0 42 34,0 42-34,0 0 0,0-42 3,0 42-4,0-42 34,0 0-34,0 42-1,0 0 4,0 1-5,0-1 4,0 0 16,0 0-20,0 0 1,0 0 29</inkml:trace>
    </iact:actionData>
  </iact:action>
  <iact:action type="add" startTime="24454">
    <iact:property name="dataType"/>
    <iact:actionData xml:id="d3">
      <inkml:trace xmlns:inkml="http://www.w3.org/2003/InkML" xml:id="stk3" contextRef="#ctx0" brushRef="#br0">33820 33363 0,'42'0'315,"0"0"-279,0 0-29,42 0 35,-42 0 24,0 0-31,0 0-29,0 0 39,0 0 3,0 0 82,0 0-46</inkml:trace>
    </iact:actionData>
  </iact:action>
  <iact:action type="add" startTime="32164">
    <iact:property name="dataType"/>
    <iact:actionData xml:id="d4">
      <inkml:trace xmlns:inkml="http://www.w3.org/2003/InkML" xml:id="stk4" contextRef="#ctx0" brushRef="#br0">35792 31600 0,'0'-42'691,"0"0"-683,0 0-1,0 0 3,42 0 28,-42-42-28,0 42 11,42 0-13,0 1 19,-42-1-17,0 0-3,0 0 0,42 42 0,-42-42-2,0 0 4,42 42-3,-42-42 3,0 0-3,42 42 0,0-42 2,-42 0-1,84-42 39,0-168-36,-42 210 11,0-84-12,0 84 0,0-84 2,-42 84-4,0 0 3,42 0-3,-42 0 6,0-41 1,0-1-6,0 42 12,0-42-11,0 42-3,41 0 7,-41 0 8,42-42-13,-42 0 8,0 0-8,0 0 0,42 42-1,-42 0 5,0-42 3,42-42-7,-42 84 1,42 0-2,-42-42 3,0 43-4,0-43 3,42 0-2,0 0 2,-42 42-3,0-42 0,0 42 3,0 0-3,0-42 2,0 42-1,0 0 1,0-42-1,0-84 45,0 0-44,0 126-2,0-42 5,0 42-4,0 1 2,0-1-2,0-42 32,0 0-28,0 0-1,0 42-4,0 0 6,0 0-5,0 0 3,0 0 11,0-42-13,0 0 0,0 42-1,0-84 2,0 84 15,0 0-15,0-42 4,0 42-3,0-125 0,0 83-3,0-42 1,0 42-1,0 0 1,0 0-2,0 0 13,0 0-11,0 42 0,0-84 1,0 42-3,0 0 6,0-126 3,0-41-7,0 167 3,0-126 3,0 126-6,0 0 1,0-84-2,0 84 13,0-168-11,0 168 21,0-167-24,0 209 1,0 0 1,0 0-2,0 0 2,0-42-2,0 42 3,0 0-3,0-42 0,0 42 5,0 0 26,0-84-27,0 42 39,0 0-42,0 42 27</inkml:trace>
    </iact:actionData>
  </iact:action>
</iact:actions>
</file>

<file path=ppt/ink/inkAction10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34:41.103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3365">
    <iact:property name="dataType"/>
    <iact:actionData xml:id="d0">
      <inkml:trace xmlns:inkml="http://www.w3.org/2003/InkML" xml:id="stk0" contextRef="#ctx0" brushRef="#br0">40576 31600 0,'0'-42'164,"42"-42"-153,-42 42 4,41-42-2,1 42 6,-42-42-9,84 1-3,-42 41 12,-42-42 11,42 42-24,-42 0 16,0 0-10,42 0-3,0-84-1,0 84 3,0 0 9,0-84 1,-42 42-2,84-42-12,-84 84 10,42 42-2,0-126 2,-42 84-7,0-42 0,42 42 2,-42 1 2,0-1 2,0-42-4,0 42 0,0 0 1,84-42-8,-84 42 16,0 0-10,0 0 1,0-42-8,0 42 4,0 0 6,0 0-7,0-42 0,0 42 4,0 0-2,0 0 1,0-42 8,42 84-13,-42-42 7,0 0 0,42-84-2,-42 84 1,42 1 1,-42-85 8,0 84-16,0 0 9,84-168-8,-84 168 12,42-42-9,0 0 8,-42 0-8,0 42 2,0 0 6,41-126-10,-41 84 5,0 0 5,126-41-12,-126 83 6,42 0-6,-42 0 11,42-84-7,-42 84 6,0 0 4,0 0-7,42-84 5,-42 42-3,0 42-1,0-42-2,0 42-3,0 0 2,42-42-1,-42 42 3,0 0-3,0 0 1,0-42 5,84 0-7,-84 43 4,0-43-3,0 42 1,0-42 0,0 0 0,0 42 4,0-42-4,0 0 2,0 42 2,0 0-4,0-42 2,0 42 2,0-42 0,0-42-2,42 42 1,-42-42 2,84 1-5,0-43 7,-84 42-2,0 84-2,0-168-5,42 168 5,-42 0-4,0-42 2,0 42 3,42-126-6,-42 84 3,84 0-1,-84 0 3,42 1 0,-42-1 4,42 0-8,0-42 7,42 42-3,-84 42 2,42-42 1,-42 42-8,0 0 8,0 0-10,0-42 5,0 42 4,41 42-3,-41-42 2,0-42-3,0 42-3,0 0 19,42-126-18,-42 126 18,0 1-21,0-43 4,0 42-4,0 0 8,0 0-10,0-42 9,0 42 12,0 0 1,0-42-12,0 42 1,0 0-3,0 0 6,0-42-13,0 42 7,0 0 3,0 0-5,0-42 4,0 42 1,0 0 6,0-42-7,0 42-2,0 0 15,0 0-11,0-41-3,0 41 10,0 0-18,0 0 17,0-42 28,0 42 21,0 0-29,0 0 23,0-42-49,-83 0-11</inkml:trace>
    </iact:actionData>
  </iact:action>
  <iact:action type="add" startTime="6262">
    <iact:property name="dataType"/>
    <iact:actionData xml:id="d1">
      <inkml:trace xmlns:inkml="http://www.w3.org/2003/InkML" xml:id="stk1" contextRef="#ctx0" brushRef="#br0">41960 20269 0,'-42'0'49,"0"0"1,0 0-30,-84 0-5,1-84 1,83 84 24,0 0-33,0 0 9,0-42 0,0 42-9,0 0 6,0 0 1,0-42 0,-42 42 3,42 0-3,-84-83 23,126 41-17,-42 42-4,0-42 0,0 42 11,-126-126-20,126 84 23,1 42-14,-1 0 0,0 0-1,0-42-9,0 0 7,-42 42 2,42-42 1,42 0 3,-42 0 115,0 0-96,0 42-23,0 0 14,0 0-10,0 0 7,-42 0-10,0-42 8</inkml:trace>
    </iact:actionData>
  </iact:action>
  <iact:action type="add" startTime="9494">
    <iact:property name="dataType"/>
    <iact:actionData xml:id="d2">
      <inkml:trace xmlns:inkml="http://www.w3.org/2003/InkML" xml:id="stk2" contextRef="#ctx0" brushRef="#br0">4700 12044 0,'0'0'15,"126"0"-11,-84 0 4,42 0 25,84 0-12,83 0-14,-41 0 4,42 0 3,-126 0 0,42 84 0,84-84 2,-169 0-4,211 0 0,-84 0 2,-126 0-1,0 42-1,-42-42 28,42 0-25,-42 0-2,42 0-2,41 0 3,-41 42-2,0-42 7,0 0-11,-42 0 4,84 0-2,-84 42 1,0-42 2,42 0 10,-42 0-10,0 0 23,42 0-11,-42 0-5,0 0-1,0 0 18,83 0-23,-83 0 10,0 0-8,42 0 3,-42 0 16</inkml:trace>
    </iact:actionData>
  </iact:action>
</iact:actions>
</file>

<file path=ppt/ink/inkAction1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48:08.71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3992">
    <iact:property name="dataType"/>
    <iact:actionData xml:id="d0">
      <inkml:trace xmlns:inkml="http://www.w3.org/2003/InkML" xml:id="stk0" contextRef="#ctx0" brushRef="#br0">4784 17667 0,'42'0'311,"0"0"-302,42 0 10,42 84-10,-84-84-2,0 0 6,0 0 0,0 0 2,0 0-8,41 0 3,-41 0-3,0 0 3,42 0 8,-42 0-11,42 0 6,0 0-1,-42 0 108,0 0-48</inkml:trace>
    </iact:actionData>
  </iact:action>
  <iact:action type="add" startTime="5224">
    <iact:property name="dataType"/>
    <iact:actionData xml:id="d1">
      <inkml:trace xmlns:inkml="http://www.w3.org/2003/InkML" xml:id="stk1" contextRef="#ctx0" brushRef="#br0">4658 19346 0,'42'0'173,"126"0"-162,-126 0 6,0 0-14,0 0 7,84 0-3,-84 0 3,84 0-6,-84 0 9,-1 0-10,43 0 14,-42 0-1,0 0 0,0 0-12,42 0 9,-42 0 3,0 0-9,0 0 6,42 0 78,-42 0-81,0 0 6,42 0 2</inkml:trace>
    </iact:actionData>
  </iact:action>
  <iact:action type="add" startTime="6321">
    <iact:property name="dataType"/>
    <iact:actionData xml:id="d2">
      <inkml:trace xmlns:inkml="http://www.w3.org/2003/InkML" xml:id="stk2" contextRef="#ctx0" brushRef="#br0">4826 20395 0,'42'0'167,"0"0"-156,84 0 3,-84 0-10,84 126 6,-84-126-2,0 0 1,125 0 6,-167 42-8,42-42-1,42 0 13,-42 0-13,0 0 0,0 0 2,42 0 6,0 42-11,-42-42 10,42 0-1,0 42-2,-42-42 5,84 42-11,-84 0 9</inkml:trace>
    </iact:actionData>
  </iact:action>
  <iact:action type="add" startTime="9234">
    <iact:property name="dataType"/>
    <iact:actionData xml:id="d3">
      <inkml:trace xmlns:inkml="http://www.w3.org/2003/InkML" xml:id="stk3" contextRef="#ctx0" brushRef="#br0">33946 32481 0,'0'-42'150,"42"1"-122,0-1 5,-42 0-18,42 42 5,0-42-8,0 0 8,0-42-8,0 42 2,0 0-7,0-42 12,0 42 5,-42 0-17,83-42 3,-41 42 0,0 0 15,-42 0-13,0 0-1,42 0 4,0 42 3,0-42-7,0-42 1,-42 42 0,0 0-5,42 0 16,42-84-15,-42 85 1,0-1 8,0-42-14,0 42 15,0 0-6,84-84 3,-42 42 0,-42 42-9,42-84 8,-1 42 2,-41 0-2,42 0 1,-42 42 2,42-42-6,-84 42 3,42 0 0,0-42 2,42 0 1,-42 1 14,0-1-16,0 42 18,-42 0-26,42 0 5,0 0 4,-42 0 16,42 0-9,-42 0 11,0-42-10,42 84-5,-42-42 9,42 0-6,-42-42-18,0 42 19,42-42-1,0 42-2,-42 0-13,0 0 16,42-42-9,-42 0 9,42 0-4,-42 43 16,0-43-22,0 42 1,0 0 6,42-84 13,-42 84-23,0 0 0,0-42 3,0 0-8,0-84 7,0 126 0,0 0-2,0-84 1,0 84 2,0-126-2,0 126 6,0 0-11,0 1 13,0-1-14,0 0 6,0 0 4,0-84-10,0 84 7,0 0 4,0-84 5,0 84 6,0 0-20,0-42 3,0 42 9,0-42 8,0 42-21,0 0-1,-42-42 5,0 84-3,42-84 20,0 42-3,0 0-11,0 0 0,0-41-5,0 41 6,0 0-1,-42 0-8,42-42 11,0 42 0,0 0-9,0-42 18,0 42-11,0 0-10,-42 0 14,42-42-7,0 42 4,0 0-11,0 0 10,0-42 1,0 42-10,0 0 17,0 0 11,0-84-25,0 84 8,0-84-8,0 43 3,0-1-4,0 42 3,0 0-3,0-84 9,0 84-9,42 0 0,-42 0 9,42 0-6,-42 0 0,0 0-2,0 0-1,42-42 6,-42 42-2,0 0-4,0 0 4,0-42-7,0 42 10,0-42 1,0 0-3,0 42 3,0 0-4,0 1-7,0-1 6,42 0-2,-42 0 8,42-42-6,-1 42-7,-41 0 11,0 0-10,0 0 6,0-42-3,42 42 4,-42 0 5,0 0-1,0-42 13,0 42 45,0 0-54,0-42 2,0 42 7,0 0 20,0 0 0,0-42 258,0 42-289,168-42-10,0 43 4,-42-43-6</inkml:trace>
    </iact:actionData>
  </iact:action>
  <iact:action type="add" startTime="13105">
    <iact:property name="dataType"/>
    <iact:actionData xml:id="d4">
      <inkml:trace xmlns:inkml="http://www.w3.org/2003/InkML" xml:id="stk4" contextRef="#ctx0" brushRef="#br0">41918 20605 0,'42'0'89,"42"0"-74,-42 0-11,0 0 7,84 0-3,-42 0 2,-42 0-2,335 0 1,-335 0 5,126 0-11,-84 0 4,42 42 3,-84-42 3,0 0-5,42 0 7,-42 42-9,0-42 8,0 0-3,42 0 7,-42 0-12</inkml:trace>
    </iact:actionData>
  </iact:action>
</iact:actions>
</file>

<file path=ppt/ink/inkAction1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48:08.71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38123">
    <iact:property name="dataType"/>
    <iact:actionData xml:id="d0">
      <inkml:trace xmlns:inkml="http://www.w3.org/2003/InkML" xml:id="stk0" contextRef="#ctx0" brushRef="#br0">25470 10239 0,'42'-42'47,"0"0"1,0 42-24,0 0 3,42 0-22,0 0 10,-42 0-8,0 0-1,0 0 1,42 0 6,-42 0 4,0 0-2,41 0-12,-41 0 9,0 0-1,0 0 3,42 0 3,-42 0 2,0 0-5,0 0 20,42 42-25,-42-42 10,0 0-1,42 0-7,-42 42-4,0-42 4,42 84 7,-42-84-5,42 42-7,-42-42 24,41 42-25,-41-42 13,0 0-2,84 0 1,-84 42-10,0-42 15,42 0-18,42 84 5,-84-84-2,84 0 3,-42 0 6,0 0-9,-42 0 3,83 0-3,-83 0 2,0 0-2,0 0 3,42 0 2,-42 0 4,0 0 17,0 0-19</inkml:trace>
    </iact:actionData>
  </iact:action>
  <iact:action type="add" startTime="40012">
    <iact:property name="dataType"/>
    <iact:actionData xml:id="d1">
      <inkml:trace xmlns:inkml="http://www.w3.org/2003/InkML" xml:id="stk1" contextRef="#ctx0" brushRef="#br0">25680 10953 0,'42'0'163,"0"0"-133,42 0-16,-42 0-8,0 0 9,0 0 6,42 0-12,-42 0 7,-1 0 18,43 0-18,-42 0-12,0 0 7,84 0 7,-84 0-14,0 0 7,0 42-2,42-42 7,-42 0 0,0 0-2,0 0-1,42 42-6,-42-42 19,0 0-9,42 0 0,-42 0 0,0 0 0,0 0-4,-1 42-4,1-42 1,0 0 6,0 0-11,42 0 26,-42 0-27,0 0 28,84 0-19,-84 0-2,42 84 10,0-84 27,-42 0-39,0 0 17,0 0-6,42 0 22</inkml:trace>
    </iact:actionData>
  </iact:action>
</iact:actions>
</file>

<file path=ppt/ink/inkAction1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57:58.915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9590">
    <iact:property name="dataType"/>
    <iact:actionData xml:id="d0">
      <inkml:trace xmlns:inkml="http://www.w3.org/2003/InkML" xml:id="stk0" contextRef="#ctx0" brushRef="#br0">39652 20059 0,'0'42'164,"42"-42"-153,42 0 5,0 0-4,-42-42-1,0 42 3,42 0-1,-42-41-7,84-43 8,-84 42 6,42 0 4,42 0 1,-84 42-11,-42-42-1,42 0-8,0 0 10,41 0 3,-41 42 11,0-42-13,42 42 7,-42-42-14,0 0 10,0 0-4,42 42 25,-42 0-31,0 0 32,-42-42-29,84 42 36,-42-42-31,42-42-5,-42 42-6,42 42 15,-42-42-10,42-42 13,-42 42-8,0 42 1,41-42-3,-41 0 8,42-42-13,-42 42 7,0 0 16</inkml:trace>
    </iact:actionData>
  </iact:action>
  <iact:action type="add" startTime="11367">
    <iact:property name="dataType"/>
    <iact:actionData xml:id="d1">
      <inkml:trace xmlns:inkml="http://www.w3.org/2003/InkML" xml:id="stk1" contextRef="#ctx0" brushRef="#br0">41876 17625 0,'-126'0'128,"43"0"-115,41 0 11,-42 0-18,42 0 10,0 0-5,-42 0-7,42 0 24,0 0-23,-42 0 10,42 0-1,0 0 24,-42-83-15,0 83 1,42-42-13,0 42 8,0-42 1,-84 42-13,43-42 23,41 42-21,0 0 14,0-42-13,-42-42 32,0 42-3,42 42-11,42-42-14,-42 0 33,0 0-24,0 0 103,0 42-110,-42-42 7,42 42 12,0 0 27,0 0-28</inkml:trace>
    </iact:actionData>
  </iact:action>
  <iact:action type="add" startTime="13009">
    <iact:property name="dataType"/>
    <iact:actionData xml:id="d2">
      <inkml:trace xmlns:inkml="http://www.w3.org/2003/InkML" xml:id="stk2" contextRef="#ctx0" brushRef="#br0">39107 17625 0,'-42'0'144,"42"42"-135,0 0 0,0 0 3,0 42 3,0-42-1,0 0-5,0 0 3,0 42 2,0-42 5,0 0 8,0 0-6,0 0-4,0 0-3,0 0-8,0 0 9,0 42 4,0-42-7,0 0 7,0 0-6,0 42 7,0-42-3,0 0-6,0 0 9,0-1 13,0 1-8,0 0-7,0 0 23,0 42 87,0-42-64,0 0-17,0 0 143</inkml:trace>
    </iact:actionData>
  </iact:action>
  <iact:action type="add" startTime="17750">
    <iact:property name="dataType"/>
    <iact:actionData xml:id="d3">
      <inkml:trace xmlns:inkml="http://www.w3.org/2003/InkML" xml:id="stk3" contextRef="#ctx0" brushRef="#br0">10574 4994 0,'42'42'240,"0"-42"-235,42 0 13,0 0-12,-42 0 7,42 0-10,-42 42 8,0-42 3,42 0-2,-42 0-4,84 42 11,-84-42-15,0 0 12,0 0-8,84 83 2,-84-83 1,-1 0-7,1 0 10,42 0-2,0 0-8,-42 0 6,0 0 2,0 0-5,0 0 5,0 0-6,42 42 10,-42-42-12,0 0 8,0 0-9,42 0 11,-42 0-7,0 42 5,0-42 3,42 0-1,-42 0 2,-1 0-9,43 0 4,-42 0-4,42 42 3,0-42 7,-42 0-13,0 0 4,0 0 1,84 0 4,-42 84-7,0-42 5,-42-42-7,0 0 8,0 0-8,42 0 14,-42 0-9,125 0 15,85 0 4,-210 0-10,42 0-7,-42 0 6,0 0-7,0 0 4,42 0-7,-42 0 3,0 0-1,0 0-3,42 0 16,-42 0-11,0 0-4,0 0 4,-1 0-7,1 0 10,0 0-3,0 0 6,42 0-1,-42 0-6,0 0 0,0 0-6,42 0 13,-42 0-6,0 0-4,84 0 3,-84-42-3,0 42 2,84 0-2,-84-42 3,0 42-6,41 0 4,-41 0 1,42-42 3,0 42 0,-42 0-3,42 0 2,42-42-7,-84 0 4,84 42 15,-84 0-8,0-42-7,0 42 4,42 0-7,-42 0 7,0-41-7,0 41 4,41-42 0,-41 42 5,0 0 0,0 0 2,42-42-9,-42 0 4,0 42 46,0 0-37,0 0 28,0 0-37,0 0 73,0 0-63,84-42 2</inkml:trace>
    </iact:actionData>
  </iact:action>
</iact:actions>
</file>

<file path=ppt/ink/inkAction1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57:58.915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4971">
    <iact:property name="dataType"/>
    <iact:actionData xml:id="d0">
      <inkml:trace xmlns:inkml="http://www.w3.org/2003/InkML" xml:id="stk0" contextRef="#ctx0" brushRef="#br0">38645 17625 0,'126'0'85,"-84"0"-80,84 0 5,-42 0 5,84 0-4,84 0 5,-210 0-10,83 0 5,-83 0-3,42 0 0,0 0 1</inkml:trace>
    </iact:actionData>
  </iact:action>
  <iact:action type="add" startTime="8723">
    <iact:property name="dataType"/>
    <iact:actionData xml:id="d1">
      <inkml:trace xmlns:inkml="http://www.w3.org/2003/InkML" xml:id="stk1" contextRef="#ctx0" brushRef="#br0">33946 33531 0,'42'0'124,"0"0"-113,84-42 6,-84 42-10,-42-42 10,84 42-12,-42 0 8,0 0-3,0 0-2,41 0 2,-41 0 9,0 0-15,0 0 7,0-42 5,0 0 1,0 0-3,0 42 18,42 0-3,-42-42-11,0 42 23,0 0 6</inkml:trace>
    </iact:actionData>
  </iact:action>
  <iact:action type="add" startTime="10660">
    <iact:property name="dataType"/>
    <iact:actionData xml:id="d2">
      <inkml:trace xmlns:inkml="http://www.w3.org/2003/InkML" xml:id="stk2" contextRef="#ctx0" brushRef="#br0">35792 28746 0,'0'0'15,"126"42"8,-126 0-18,84-42 13,-42 0-10,42 0 7,0 0-11,-42 0 13,0 0-1,0 0 0,42 0 1,-42 0-4,-1 0-1,1 0-5,42 0 9,-42 0-11,0 0 22,42 0-9,-42 0 116,0 0-130</inkml:trace>
    </iact:actionData>
  </iact:action>
  <iact:action type="add" startTime="11771">
    <iact:property name="dataType"/>
    <iact:actionData xml:id="d3">
      <inkml:trace xmlns:inkml="http://www.w3.org/2003/InkML" xml:id="stk3" contextRef="#ctx0" brushRef="#br0">36002 23543 0,'42'0'42,"0"0"-34,84 0 4,-84 0-8,42 0 6,0 42-2,-1-42 1,1 42-1,-42-42 4,126 0-1,-126 0-4,0 0 4,0 0-3,42 0 5,-84 42 3,42-42 3,0 0-5,42 0-11,-42 42 10,0-42 0,0 0-9,42 0 19,-42 83 51,0 1-62</inkml:trace>
    </iact:actionData>
  </iact:action>
  <iact:action type="add" startTime="14051">
    <iact:property name="dataType"/>
    <iact:actionData xml:id="d4">
      <inkml:trace xmlns:inkml="http://www.w3.org/2003/InkML" xml:id="stk4" contextRef="#ctx0" brushRef="#br0">39694 33447 0,'0'42'66,"42"-42"-6,0 0-43,84 0 4,-84 0 24,0 0-32,42 0 27,-42 0 0</inkml:trace>
    </iact:actionData>
  </iact:action>
  <iact:action type="add" startTime="16235">
    <iact:property name="dataType"/>
    <iact:actionData xml:id="d5">
      <inkml:trace xmlns:inkml="http://www.w3.org/2003/InkML" xml:id="stk5" contextRef="#ctx0" brushRef="#br0">4994 17751 0,'0'42'134,"42"-42"-123,42 42 2,-42-42-8,0 0 8,84 0-4,-85 0-2,1 0-3,0 0 13,42 0 60,-42 0-65</inkml:trace>
    </iact:actionData>
  </iact:action>
  <iact:action type="add" startTime="17138">
    <iact:property name="dataType"/>
    <iact:actionData xml:id="d6">
      <inkml:trace xmlns:inkml="http://www.w3.org/2003/InkML" xml:id="stk6" contextRef="#ctx0" brushRef="#br0">4742 19388 0,'0'42'10,"42"-42"2,42 42-3,-42 0 3,0-42-4,42 0 1,0 0-1,-42 0 0,0 0 2,0 0-2,42 0 3,-43 0 8,1 0-2,42 0-9,-42 0 2,42 0 6,0 0-12,0 0 5,-42 0-1,42 0 3,-42 0-8,0 0 16,0 0-7</inkml:trace>
    </iact:actionData>
  </iact:action>
  <iact:action type="add" startTime="17890">
    <iact:property name="dataType"/>
    <iact:actionData xml:id="d7">
      <inkml:trace xmlns:inkml="http://www.w3.org/2003/InkML" xml:id="stk7" contextRef="#ctx0" brushRef="#br0">5120 20143 0,'0'84'64,"126"-84"-38,-84 0-15,41 0-4,1 0 2,0 0-1,-42 0 2,42 0-6,-42 0 4,0 0 8</inkml:trace>
    </iact:actionData>
  </iact:action>
  <iact:action type="add" startTime="18986">
    <iact:property name="dataType"/>
    <iact:actionData xml:id="d8">
      <inkml:trace xmlns:inkml="http://www.w3.org/2003/InkML" xml:id="stk8" contextRef="#ctx0" brushRef="#br0">4910 27152 0,'84'0'16,"-42"0"-16,0 0 19,0 42-12,0 0 0,42 0 5,-42-42-1,0 0-5,41 84 14,-41-84-9,0 0-5,0 0 7,42 0 9</inkml:trace>
    </iact:actionData>
  </iact:action>
</iact:actions>
</file>

<file path=ppt/ink/inkAction1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7:01:15.059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4262">
    <iact:property name="dataType"/>
    <iact:actionData xml:id="d0">
      <inkml:trace xmlns:inkml="http://www.w3.org/2003/InkML" xml:id="stk0" contextRef="#ctx0" brushRef="#br0">40408 20311 0,'42'-42'75,"0"0"-56,0 0-8,42 0 4,-1-42-7,43 43 7,0-43 0,0-42 0,-84 84-1,84-42 1,-42 42-5,-42 0 2,42 0 1,-42 0 5,0 0-1,0 0-13,0 0 24,-42 0-22,42 42 19,41-42-17,43-42 2,-42 42 3,0 0-2,-42 0-4,42 0 7,0-42-4,-42 42 4,0 0-1,0 0 5,0 0-12,0 1 2,42-1 10,-42 0-8,84-42-4,-85 42 13,1-42-15,0 0 23,0 84-6,-42-42-10,42 0 13,0 0 13,-42 0 97,-42 0-111,42 0-16,-42 42 21,0-42-13,0 0 4,0 0-12,1 0 9,-1 0-3,0 0 3,-42-42-1,42 42 1,0 0-1,-126 0-4,126 0 2,0 0 1,0 1 1,-42-43 1,0 0-1,0 42-5,0-84 3,42 84 0,0-42 7,0 84-7,1-42 1,-1 0 4,0 0-13,-42 0 3,0-42 4,-42 0 0,84 42 5,0 0 0,-42-42 0,42 42-1,0 0 2,-84 0-7,84 0 4,0 0-4,-84 0-5,43 1 4,-85-1 3,168 0 1,-42 0-10,-42 42 12,0-42 48,42 42-10,-42 0-38,42 0 0,0 0-3,0 0 34,-42 0-28,42-42 38,42 0-40,0 0-9,42 42 0,84-42 0</inkml:trace>
    </iact:actionData>
  </iact:action>
  <iact:action type="add" startTime="6908">
    <iact:property name="dataType"/>
    <iact:actionData xml:id="d1">
      <inkml:trace xmlns:inkml="http://www.w3.org/2003/InkML" xml:id="stk1" contextRef="#ctx0" brushRef="#br0">42967 17248 0,'-42'0'100,"-42"-42"-93,42 0 7,0 0-8,42 0 7,-167-126-4,125 126 3,0 0 7,0-42-7,0 0 4,-42 0-1,0 0 3,-42-42-1,42-41 0,42 83 1,-84-42-3,84 84-1,0 42-4,-42-126 0,1 42 12,41 42-9,0 0-6,42 0 6,-42 0-2,0 0 3,-42-84-7,42 84 11,0-42-4,0 84 2,0-42-6,0 0-3,-42 0 14,0-83-6,42 125 2,0 0 9,-84-84-22,0 42 14,43 42-6,41-42 8,0 0-14,-42 42 19,42-42 6,-210 0-16,84-84 16,84 84-5,-42 42-4,-125 0-2,83 0-2,42-42 3,42 42 26,42 0-28,0 0-5,-42 0-9,42 0 6,-42-84-4,0 84 4,42 0-5,-125 0 3,83-84-2,-84 84 2,84 0-3,42 0 4,-42-42-4,42 42 313,-42 42-286,84 0-13,-42 126-8,42-126 3,0 84-10,-84-42 6,84 84 2,0-84-6,0-43 2,0 85-5,0-84 9,0 84-9,0-84 10,0 0-10,-42 84 3,42-84 3,0 0-3,0 0 3,-42 42 3,42-42-3,0 84 0,0-84-3,0 42 3,0 0-3,0-42 2,0 0-1,0-1 1,0 85-1,0-84 1,-42 84 9,42-84-7,0 42-7,0 0 3,0-42 6,0 0-2,0 0 5,0 42-12,0 0 0,0-42 7,0 42-3,0 0 1,0-42 0,0 84-1,0-43 5,0 43-5,0-84 3,0 84-4,0-84 4,0 0 2,0 84-9,0-42 12,0 42-6,0-84-2,0 0 3,0 42-8,0 0 5,0-42 2,0 42-2,0-42 1,0 0-2,0-1 2,0 85-2,0-84 10,0 0-11,0 42 0,0-42 24,0 0-23,0 0 1,0 42 0,0-42 4,0 0-1,0 42 11,0-42 2,0 0 21,42 0 42,0-42-71</inkml:trace>
    </iact:actionData>
  </iact:action>
  <iact:action type="add" startTime="10588">
    <iact:property name="dataType"/>
    <iact:actionData xml:id="d2">
      <inkml:trace xmlns:inkml="http://www.w3.org/2003/InkML" xml:id="stk2" contextRef="#ctx0" brushRef="#br0">37219 16870 0,'-42'42'231,"42"42"-205,0-42-7,0 126-10,0-126-2,0 42 0,0 0 8,0 0-9,0-42 4,0 41 3,0 43-7,0 42 5,42-126-3,-42 126 2,42-84-2,-42-42 4,0 0-1,0 0-4,42 84 4,-42-84-3,0 0 3,0 0 5,42 42-11,-42-42 9,0 0 4,84 41-6,-84-41 3,42-42-7,-42 42 3,0 0-7,0 42 6,42-42-5,-42 0 7,0 0-5,41 84 4,-41-84-8,0 0 8,0 42-4,0 0 4,0-42-3,0 42-1,0-42-3,0 0 8,0 42 7,0-42-5,0 0-6,0 0 5,0 41 1,0-41-6,0 42 5,0 0 0,-83 0-9,41-42 21,0 0-2,42 0-20,0 0 17,0 0-6,-42 0 11,42 42-3,-84 0-6,84 42 33,0-84-34,0 0 3,0 42-10,0-42 8,0 0-5,0 0-2,0 41 4,0-41 0,0 0-3,0 0 11,0 42-8,0-42-7,0 0 8,0 0-1,0 84-7,0-84 7,0 42 3,42 0 0,-42-42 0,0 0-7,42 84-2,-42-84 10,84 84-2,-42-84 18,0 0 110,41-42-114,-41 0-15,0 0-1,42 0-2,-42 0 1,42-42 0,0 42 26,42-42-20,42 0-13,-126 42 7,126-42-2,-126 42 2,41-42-3,-41 0 1,84 42 1,-42-42 1,42 0-1,0 42 2,-84-42 0,0 42-6,42-84 3,-42 84 5,42-42 0,42 0 3,-43 0-9,85-42 3,-84 0 1,42 42 2,-42-42 1,-42 84-9,42-84 5,-42 84 8,168-126-8,-168 84 7,0 1 12,0-1-3,41 0-15,-83 0 6,42-42-1,0 84 1,0-42 10,0 0-16,0 0-4,42 0 0,-42 0 6,84-84 1,-42 84-1,-42 42 0,84-42-1,-42-42 5,42 0-4,-42 42 1,-1 0-4,43-84-1,126-42 33,-168 127-30,126-43 8,-126 0-4,-42 42 9,0 42-8,0 0-13,0 0 11,0-42-1</inkml:trace>
    </iact:actionData>
  </iact:action>
  <iact:action type="add" startTime="14597">
    <iact:property name="dataType"/>
    <iact:actionData xml:id="d3">
      <inkml:trace xmlns:inkml="http://www.w3.org/2003/InkML" xml:id="stk3" contextRef="#ctx0" brushRef="#br0">5497 22116 0,'42'0'218,"0"0"-203,168 0-9,-42 0 5,-84 0-5,42 0 7,-42 0-9,83 0 9,-83 0-6,42 0-1,-84 0 0,42 0 4,0 0-3,-42 0 3,0 0-4,0 0 7,42 0 0,-42 0 19,0 0-17,42 0 0,-42 0-3,0 0 1,0 0-3,42 0-5,-43 0 2,43 0 4,0 0-5,-42 0 5,0 0 3</inkml:trace>
    </iact:actionData>
  </iact:action>
  <iact:action type="add" startTime="15728">
    <iact:property name="dataType"/>
    <iact:actionData xml:id="d4">
      <inkml:trace xmlns:inkml="http://www.w3.org/2003/InkML" xml:id="stk4" contextRef="#ctx0" brushRef="#br0">5833 23039 0,'0'42'17,"0"0"9,42 0-14,0-42-2,84 0-2,-42 0 3,0 42-8,42-42 4,83 84 3,-125-84 5,294 42-8,-252 42 5,-42-84-6,0 0 3,83 0-3,-125 0 3,42 42 2,-42 0-3,0-42 19,0 0-14,0 42 13</inkml:trace>
    </iact:actionData>
  </iact:action>
  <iact:action type="add" startTime="16598">
    <iact:property name="dataType"/>
    <iact:actionData xml:id="d5">
      <inkml:trace xmlns:inkml="http://www.w3.org/2003/InkML" xml:id="stk5" contextRef="#ctx0" brushRef="#br0">5917 24466 0,'42'0'122,"168"42"-110,251 0 22,-251-42 0,126 126 1,-252-126-11,84 0-2,-85 42-2,43-42-1,-84 0-1</inkml:trace>
    </iact:actionData>
  </iact:action>
</iact:actions>
</file>

<file path=ppt/ink/inkAction16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7:01:15.059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8112">
    <iact:property name="dataType"/>
    <iact:actionData xml:id="d0">
      <inkml:trace xmlns:inkml="http://www.w3.org/2003/InkML" xml:id="stk0" contextRef="#ctx0" brushRef="#br0">11707 5162 0,'84'0'190,"0"0"-174,-42 0-3,84 0-6,-84 0 4,0 0 1,126-84-8,0 84 11,-84 0-7,-42 0 8,83 0-7,-41 0 1,126 0 2,-84 0-1,-42 0-4,84 0 3,-84 0-3,42 0 2,-43 0-2,43 0 3,0 0-4,-42 0 4,0 0-3,42 0 3,-42 0-4,-42 0 5,42 0-4,209 0 6,-209 0 2,42 0-9,-42 0 4,168 0 6,-84 0-3,0 0-1,-1 42 1,-83-42 1,126 42 1,-42-42 2,-42 83 2,0-41 18,126 0-8,41 84 7,-125-126-1,252 42-5,-211 0 4,-41-42-11,0 0-3,-126 42 3,168-42 0,0 0-1,-84 0 0,-42 0 0,-1 0 18</inkml:trace>
    </iact:actionData>
  </iact:action>
  <iact:action type="add" startTime="10521">
    <iact:property name="dataType"/>
    <iact:actionData xml:id="d1">
      <inkml:trace xmlns:inkml="http://www.w3.org/2003/InkML" xml:id="stk1" contextRef="#ctx0" brushRef="#br0">40072 19850 0,'42'-84'15,"0"84"7,0 0-11,126 0 6,-126 0 0,126 0-1,-126 0-9,83 0-3,-41 0 4,42 0 2,-84 0 4,168 0 4,0 0-3,-84 0-2,-84 0-3,42 0 2,-1 0 13,-41 0-19,0 0 12,0 0-14,0 0 7,0 0-4,42 42 7,-42 0 2,0-42-2</inkml:trace>
    </iact:actionData>
  </iact:action>
  <iact:action type="add" startTime="11702">
    <iact:property name="dataType"/>
    <iact:actionData xml:id="d2">
      <inkml:trace xmlns:inkml="http://www.w3.org/2003/InkML" xml:id="stk2" contextRef="#ctx0" brushRef="#br0">42674 18884 0,'0'-42'8,"0"0"16,0 1 3,0-1-8,0 0 7,0 0-4,0 0-13,0-42 7,0 42 0,0 0-3,42 0-4,-1 0-1,-41 0 2,0 0 1,0 0-1,0-42 25,0 42-19,0 0-9,0 0 8,0-42 0,0 42 1,42-42 4,-42 0 12,0 42 0</inkml:trace>
    </iact:actionData>
  </iact:action>
  <iact:action type="add" startTime="12991">
    <iact:property name="dataType"/>
    <iact:actionData xml:id="d3">
      <inkml:trace xmlns:inkml="http://www.w3.org/2003/InkML" xml:id="stk3" contextRef="#ctx0" brushRef="#br0">41750 16786 0,'-42'0'100,"-41"0"-93,-1 0 6,42 0-8,0 0 7,0 0-5,-84 0 6,84 0 1,-126 0-5,126 0 15,-42 0 13,42 0-4,-42 42-15,-42-42 32,43 0-9,-1 0-32,42 0 46,0 0-40,-126 42 18,126-42 137,-42 0-142</inkml:trace>
    </iact:actionData>
  </iact:action>
  <iact:action type="add" startTime="14809">
    <iact:property name="dataType"/>
    <iact:actionData xml:id="d4">
      <inkml:trace xmlns:inkml="http://www.w3.org/2003/InkML" xml:id="stk4" contextRef="#ctx0" brushRef="#br0">39065 17667 0,'0'126'131,"0"-84"-110,0 168-11,-42 0 12,-42 0-1,84-126-1,-42 84 98,42-126-75,-42 125-24,-42-41-6</inkml:trace>
    </iact:actionData>
  </iact:action>
</iact:actions>
</file>

<file path=ppt/ink/inkAction17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7:04:14.49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019">
    <iact:property name="dataType"/>
    <iact:actionData xml:id="d0">
      <inkml:trace xmlns:inkml="http://www.w3.org/2003/InkML" xml:id="stk0" contextRef="#ctx0" brushRef="#br0">42254 17625 0,'42'0'187,"42"0"-179,-42 0 5,0 0 0,42 0 5,-42 0-1,0 0 13,0 0-2,41 0-11,-41 0-6,0 0 29,0 0 56,42 0-72,-42 0 32,0 0 89,42 0 175,-42 0-314,0 0 8,0 0-2,42 0-9,-42 0 6,0 0 17</inkml:trace>
    </iact:actionData>
  </iact:action>
  <iact:action type="add" startTime="5905">
    <iact:property name="dataType"/>
    <iact:actionData xml:id="d1">
      <inkml:trace xmlns:inkml="http://www.w3.org/2003/InkML" xml:id="stk1" contextRef="#ctx0" brushRef="#br0">39778 33447 0,'-42'-42'91,"84"42"-47,42-42-32,-42 42 13,0 0-8,42 0-2,-42 0 19,0-42-18,0 0 0,84 42-7,-42 0 16,0 0-21,0-42 9,83 42-3,-125-42 3,0 42 37</inkml:trace>
    </iact:actionData>
  </iact:action>
  <iact:action type="add" startTime="7283">
    <iact:property name="dataType"/>
    <iact:actionData xml:id="d2">
      <inkml:trace xmlns:inkml="http://www.w3.org/2003/InkML" xml:id="stk2" contextRef="#ctx0" brushRef="#br0">34366 33447 0,'42'-84'142,"41"84"-114,-41 0-21,0 0 8,42 0-7,42-42 4,-42 42 5</inkml:trace>
    </iact:actionData>
  </iact:action>
  <iact:action type="add" startTime="8618">
    <iact:property name="dataType"/>
    <iact:actionData xml:id="d3">
      <inkml:trace xmlns:inkml="http://www.w3.org/2003/InkML" xml:id="stk3" contextRef="#ctx0" brushRef="#br0">36128 28830 0,'84'0'92,"-42"0"-85,0 0 8,0 0-5,84 0 7,41-125-8,-125 125 0,0 0 5,0 0-7,84-42 7,-84 42 1,0 0 7</inkml:trace>
    </iact:actionData>
  </iact:action>
  <iact:action type="add" startTime="9818">
    <iact:property name="dataType"/>
    <iact:actionData xml:id="d4">
      <inkml:trace xmlns:inkml="http://www.w3.org/2003/InkML" xml:id="stk4" contextRef="#ctx0" brushRef="#br0">36212 23501 0,'-42'42'66,"126"0"-20,-42 0-32,0-42 2,0 0-12,0 0 13,41 0-6,-41 0-7,0 0 16,0 0 21,42 0-24,-42 0 5,42 0-2,-42 0-4</inkml:trace>
    </iact:actionData>
  </iact:action>
  <iact:action type="add" startTime="13308">
    <iact:property name="dataType"/>
    <iact:actionData xml:id="d5">
      <inkml:trace xmlns:inkml="http://www.w3.org/2003/InkML" xml:id="stk5" contextRef="#ctx0" brushRef="#br0">5036 17877 0,'42'-42'17,"42"42"9,-42 0-15,209-42 14,-209 0-12,126 42 0,-126 0-1,42 0-5,-42 0 2,0 0-3,42-42 5,-42 42-5,0 0 7,0 0-1,0 0-5,42 0 2,-42 0 87</inkml:trace>
    </iact:actionData>
  </iact:action>
  <iact:action type="add" startTime="14202">
    <iact:property name="dataType"/>
    <iact:actionData xml:id="d6">
      <inkml:trace xmlns:inkml="http://www.w3.org/2003/InkML" xml:id="stk6" contextRef="#ctx0" brushRef="#br0">5162 19178 0,'0'42'80,"42"-42"-63,84 42 14,-1-42-21,43 84 13,-126-84 70,42 42-58,0-42-14,-42 42 11</inkml:trace>
    </iact:actionData>
  </iact:action>
  <iact:action type="add" startTime="15067">
    <iact:property name="dataType"/>
    <iact:actionData xml:id="d7">
      <inkml:trace xmlns:inkml="http://www.w3.org/2003/InkML" xml:id="stk7" contextRef="#ctx0" brushRef="#br0">4952 20353 0,'84'0'105,"42"42"-73,-42-42-18,41 0 12,-125 42 61,42-42-63,0 0-5,84 0-19</inkml:trace>
    </iact:actionData>
  </iact:action>
  <iact:action type="add" startTime="16524">
    <iact:property name="dataType"/>
    <iact:actionData xml:id="d8">
      <inkml:trace xmlns:inkml="http://www.w3.org/2003/InkML" xml:id="stk8" contextRef="#ctx0" brushRef="#br0">5539 28621 0,'42'0'88,"0"0"-79,84 0 0,-84 0 1,84 0-7,-42 0 10,42 0-9,-42 0 10,125 0-11,-167 0 4,84 0 2,-84 0-2,0 0 2,0 0-2,42 0 37</inkml:trace>
    </iact:actionData>
  </iact:action>
</iact:actions>
</file>

<file path=ppt/ink/inkAction18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7:05:26.17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5180">
    <iact:property name="dataType"/>
    <iact:actionData xml:id="d0">
      <inkml:trace xmlns:inkml="http://www.w3.org/2003/InkML" xml:id="stk0" contextRef="#ctx0" brushRef="#br0">39736 20563 0,'126'84'79,"-126"-42"-56,84-42-16,-42 0 6,0 0-3,0 0-2,84 0 4,-84 0-8,0 0 9,42 0-3,0 0 3,0 0-1,-42 0 7,0 0-3,-1 0-4,43 0-5,-42 0 6,0 0 3,0 0-8,42 0 2,-42 0 4,0 0 3,0 0-13,0 0 10,0 0 3,0 0-13,0 0 14,42 0 6,-42 0-11,42 0 10,84 0 1,-126 0-3,-1 0 5,43 0-4,-42 0 2,126 0 2,0-84-5,-126 84 4,84 0-7,-84 0 36,0 0-33,0 0-10,42 0-3,-42 0 5,0 0 5,42 0-12,-43 0 12,1 0-9,0 0 1,0 0 20,42 0-21,-42 0 1,42 0 10,-42 0-12,0 0 5,0 0-3,42 0 2,-42 0 2,0 0-9,0 0 7,0 0 8,0 0 40,0 0-40,0 0 12,42 0 1,-42 0 11,-1 0 439,1 0-460,0-42 34,-42 0 350,0 0-361,0 0 32,0 0-66,0 0 26,0-42-28,0 42 10,0 0-15,0 0 29,0-42-19,-42 43 1,0-1-12,42 0 37,0 0-24,0 0 0,-41 0-2,41 0-7,0-42 11,-42 42-6,42 0 40,0 0-38,0-42-3,0 42 2,0 0-10,0 0 13,0 0 0,0 0 0,0 0-2,0 0-3,0-42 4,0 42 5,0 0-9,0 0 0,0-42-2,0 42 4,0-41-5,0 41 18,0-42-14,0-42-6,0 84 4,0 0 5,0 0-9,0-42 4,0 42 3,0 0-9,0 0 7,0 0-6,0 0 5,0 0-5,0 0 5,0-42-4,0 42 3,0 0-6,0 0 0,0-42 6,0 42-3,0 0 3,0 0-3,0 1 4,0-1 4,0 0-7,0 0 1,0-42-1,-42 42 1,42 0 1,0 0-2,0-42 7,0 42-1,0 0-7,-42 42 5,0-42-5,42 0 20,0 0-23,0 0 14,0 0-8,0-42 7,0 42-8,0 0 5,-42 0-4,42-42 178,0 42-124,0 0 77,0-42-33,0 42-87,0 1 5,0-1 29,0 0-22,-42-42-29,42 42 120,-42 0-89,0 42-16,0-42-4,0 42 30,-42 0-36,42 0 12,0-42-9,0 0 3,-42 42-5,42 0 13,0 0-17,-42 0 12,42 0 8,-41 0-20,-1 0 19,42 0-19,-42 0 1,-42 0 15,84 0-17,-84 0 9,84 42-1,0-42 4,-84 0-3,42 0-2,42 42 2,0-42 6,0 0-12,0 42 7,0 0-10,-41-42 11,41 0-1,0 0-9,-84 42 8,84-42-1,0 0-8,0 0 4,-42 0-1,42 42 3,0-42 5,-42 0-9,-84 0 14,84 0-13,42 0 11,42 42-10,-42-42-3,-83 0 9,41 0-2,0 0-3,0 0 2,42 0 6,-42 0-3,42 0-3,0 0-4,0 0-1,-42 0 0,42 0 24,0 0-20,-42 0 3,42 0 7,0 0-17,0 0 7,-42 0 12,-41 0-7,-1 0-1,84 0 5,-42 0-2,42 0-3,0 0 1,0 0 24</inkml:trace>
    </iact:actionData>
  </iact:action>
  <iact:action type="add" startTime="11764">
    <iact:property name="dataType"/>
    <iact:actionData xml:id="d1">
      <inkml:trace xmlns:inkml="http://www.w3.org/2003/InkML" xml:id="stk1" contextRef="#ctx0" brushRef="#br0">44016 20018 0,'0'-84'511,"0"42"-497,0 0 7,0 0 2,0-42-17,0 42 8,0 0 18,0 0-27,0 0 7,0 0-8,0 0 15,0 0-9,0-42 6,0 42 0,0 0-8,0 0-2,0-84 13,0 84-4,0-42 27,42 42-31,-42 0 0,0 0 1,0-41 13,0 41-21,0 0 18,0 0-5,0-84-10,0 84 9,42-42 0,-42 42-9,0-42 2,0-84 9,0 126-1,0 0-12,0-42 9,0 42 2,0 0 1,0-42-2,0 42 2,0 0-4,0 0 10,0-41-10,0 41 3,0 0-9,0 0 2,0-42 7,0 42 9,0 0-11,0-42-2,0 42-5,0 0 6,0 0 22,0-42-4,42 0-27,0 42 23,-42-42 10,0 42-11,0-42 4,0 0-17,0 42 16,0-84-1,0 43 1,0-85-1,0 84-7,0 0-3,0 42 1,0 0 9,0-42-21,0 42 21,0-42-9,0 0 2,0 42-4,0 0-6,0 0 1,0-42 7,-42 42-3,42 0 32,-42 0 68,0 42 152,0 0-246,0 0 1,-42 0-17,0 0 11,42 0-6,-41 0-7,41 0 6,0 0-2,0 0 3,-84 0 14,84 0-10,0 0 1,-42 0-10,0 0 4,-42 0 5,84 0-11,-42 0 7,0 0-4,0 0 4,43 0-4,-43 0 6,42 0-2,0 0-4,0 0 10,0 0-11,0 0 2,0 0 3,0 0-3,-42 0 17,42 0-17,0 0 5,0 0-1,-42 0-8,42 0 7,0 0 0,0 0 15,0 0-14,0 0-2,-42 0 2,1 0 2,41 0-10,0 0 10,0 0-10,-42 0 6,42 0-3,0 0 3,0 0 0,0 0 4,0 0-2,0 0-4,0 0 4,-42 0 7,42 0-12,0 0 13,-84 0-11,84 0 3,0 0-2,0 0 9,-42 0-3,43 0-7,-1 0 8,-42 0 0,42 0-9,0 0 0,-126 0 2,126 0 3,-84 0-10,84 0 6,-42 0 2,0 0 0,42 0-3,0 0 3,0 0-3,-84 0 5,85 0 5,-1 0-8,-42 0-3,42 0 6,0 0-8,-42 0 6,42 0-2,-42 0-1,0 0 3,42 0-4,-42 0 3,0 0-6,42 0 3,0 0 2,0 0-1,-42 0 1,42 0-2,1 0 42,-43 0-4,0 0-21,42 0 21,-42 0 181,42 0-201,0 0 87,0 0-94,-42 0 0,42 0-1,0 0 12,0 0 332,0 42-350,0 0 5,42 84 2,0-42-4,0-42 4,0 84-4,0-84 1,0 84 2,0-84 1,0 0-2,0 0 0,0 0 1,0 0-1,0 42 1,0 42 0,0-43 0,0 43-2,0 42 1,0-84-4,0 42 1,0-84 1,0 0 1,0 84-1,0 42 7,0-126-7,0 0-9,0 84 11,0-42-2,0 41 3,0-83 1,0 126-2,0-84 0,0 42-3,0-42-4,0 0 2,0-42-5,0 42 1,0 0 1,-42-42 3,42 168 2,0-127-5,-42 43 3,42 42-3,-42-42 3,42 0 7,0-42-2,0-42-4,0 42-2,0-42 1,0 0 6,0 0-8,0 42 1,0-42 18,0 0-10,0 0-3,0 0-8,0 0 9,0 0-7,0-1 1,0 43 1,0-42 58,0 0 131,42-42-180</inkml:trace>
    </iact:actionData>
  </iact:action>
  <iact:action type="add" startTime="19098">
    <iact:property name="dataType"/>
    <iact:actionData xml:id="d2">
      <inkml:trace xmlns:inkml="http://www.w3.org/2003/InkML" xml:id="stk2" contextRef="#ctx0" brushRef="#br0">43009 14520 0,'0'-42'507,"-42"42"-433,0 0-35,0 0 13,0 0-16,0-42-21,0 42-2,1 0 3,-1 0 20,0 0-24,-42 0 12,42 0 2,0 0-5,-42 0-10,42 0-1,0 0 5,0-42-9,-42 42 19,0 0-11,42 0 5,-42 0-6,42 0 4,0 0-2,-42 0-11,42 0 7,0 0-2,1 0-1,-43 0-1,42 0 4,-42 0 4,0 0-11,42 0 4,0 0 2,0 0 3,-84 0-6,84 0 5,-42 0 7,42 0 2,0 0-12,0 0 7,-42 0 0,42 0-13,0 0 10,0 0 5,-41 0 3,41 0 7,-42 0-24,0 0 10,42 0 7,0 0 4,-42 0-13,42 0-4,0 0 27,0 0-21,0 0-7,0 0 3,0 0-3,0 0 0,0 0-3,0 0 10,0 0 18,0 0-10,0 0-15,-42 0 7,43 0-6,-127 0 4,42 0 0,42 0 3,0 0-2,42 0-4,-42 0 4,0 0-1,42 0 1,0 0-10,-84 0 9,42 0 4,1 0-5,-43-84 3,42 84-1,-84 0-9,84 0 9,0 0-9,-42 0 11,126-42-7,-168 42-1,84 0 0,-125-42 7,-43 42 2,168 0-1,0 0-10,-84-42 6,84-42-1,0 84 10,42 0-16,0 0 9,-83 0-2,83-42-2,0 42 9,0 0-2,0 0 545,42 42-536,0 84-9,0 84-5,0 0 13,0-42 1,0-42 2,0 41-1,0-125-9,0 42-1,0-42-7,0 0 2,0 0 2,0 0-6,0 0 4,0 0-3,0 0 3,0 42 1,0-42-5,0 0 4,0 0 0,0 84 0,0-84 1,0 0 0,0 0-3,0 0 7,0 0-4,0 0-9,0 42 20,0-42 21,0 0-15,0-1-19,0 43 7,0-42 4,0 0 1,0 0-17,0 0 9,0 0-1,0 42-3,0 0 9,0-42-14,126 42 10,-84 84 1,-42-84-4,42 0 0,-42-42 3,0 0-3,0 42 6,41-42-14,-41 0 13,84 41 1,-84-41-9,0 0 7,0 42-12,0-42 10,0 0-5,0 0 3,42 0 1,-42 84-4,42-42 2,-42-42 9,0 42-8,126 0-7,-126-42 8,0 42 0,0-42-8,42 0 8,-42 42 3,42-42-12,-42 42 13,42-1-2,-42-41 1,42 0 1,0 0-5,-42 42 13,0-42-18,0 0 1,0 0 5,0 42-2,0-42-4,0 0 8,42-42-4,-42 84 9,0-42-5,42 0 13,-42 0-5,0 42 4,0-42-17,0 0 6,0 0 3,0 42 7,0-42-7,0 0-2,0 42 61,0-43-33,0 1 139,0 0-171,0 42 17,0-42-20,0 0 115,42 42-70,0-42 35,-42 0-81,0 0 7,0 0 14,0 0 8,0 0 98,0 0-121,42 0 47,-42 84-35,0-84-6,0 0-16,0 42 8,42 0 5,0-42 130,0 0-125,42 41-6,83-41-4,-83-42-9,0 42 8,42 0 4,0-42-1,-84 0-11,42 84 11,0-84 4,-42 0-10,42 0 0,0 0 5,42 42-10,-43-42 11,1 0-4,-42 0-7,42 0 7,-42 0-3,0 42 2,0-42 6,42 0-12,0 0 9,-42 0-4,42 0-2,0 42-4,-42-42 10,126 0-4,-127 0 2,43 0-2,-42 0 0,0 0 5,42 0 1,-42 0-6,42 0 4,0 0 1,-42 0-6,126 0 2,-126 0 3,0 0 4,126 0-11,-1 0 4,-41 0 8,42 0-1,0 0 0,0 0-2,-84 0 2,42 0 0,-42 0-1,-42 0 2,41 0-2,-41 0-10,42 0 4,-42 0 8,84-84-2,-42 84 4,84 0 9,-42 0-2,-42-42 0,42 0 2,83 42-2,-125 0-10,42-84-5,0 0 16,-84 84-8,0 0-9,42 0 25,-42 0-15,0-41-7,0 41-4,0-42 107,-84-84-111</inkml:trace>
    </iact:actionData>
  </iact:action>
  <iact:action type="add" startTime="26649">
    <iact:property name="dataType"/>
    <iact:actionData xml:id="d3">
      <inkml:trace xmlns:inkml="http://www.w3.org/2003/InkML" xml:id="stk3" contextRef="#ctx0" brushRef="#br0">35582 16408 0,'42'0'499,"-42"84"-481,42 0-5,0-42-7,0 84 11,-42-84-4,42 84-4,-42-84 7,42 42-4,-42 0 16,0-42-10,42 0-1,-42 0 0,0 0-11,0 0 8,42 42-8,-42 83 26,42-125-18,-42 0-7,0 42 13,42-84-12,-42 42 15,0 0 3,0 42-18,0 0 9,0-42-13,0 42 8,0-42-7,0 0 8,0 0 0,0 42-2,0-42 1,0 0 1,0 42 9,0-42-12,42 0-1,0 0 3,-42 42 19,0-42-14,0-1-1,0 1-8,0 42 9,0-42 0,42 0-8,-42 42 9,42-42-8,-42 0 14,0 0-10,42 84-10,-42-84 15,0 0-7,0 42 4,0-42 16,0 0-23,0 0 2,0 42 6,0-42-12,0 0 15,0 42 10,0-42-23,0 0 8,0 0 10,42-1-18,0 1 8,-42 0 12,0 0-11,0 0 27,0 42-12,42-42 34,-42 0-55,0 42 16,0-42-21,0 0 13,0 0-3,42 0 1,-42 0-13,0 0 12,0 0-1,0 0 22,0 0-30,0 0 13,0 0 4,42 42-2,-42-42 11,0 0-21,42 42 2,-42-1 6,0-41-7,41 0 6,-41 0 1,42 42 3,-42-42 63,42 0-70,0 0 10,0-42 1,42 84 1,-42-42-8,0-42 19,0 0-6,0 0-22,0 0 30,0 42-3,0-42 314,0 0-339,0 0-5,42 0 19,-42 0-7,0 0 1,0 42-4,42-42 21,-42 0-9,0 0-10,41 0-8,-41 0 12,42 0-14,42 0 5,-84 0-1,0 0-2,42 0-1,-42 0 3,0 0-4,42 0 17,-42 0-18,0 0 6,0 0 4,42 0 14,-42 0-11,0 0-5,0 0-1,41 0 26,-41 0-22,378 84 20,-84 0-20,-168-42-9,-127-42 6,43 0-3,0 126-4,-42-126 2,42 42-1,0-42 5,84 0-2,-126 42 2,42 0 3,0 42 0,-42-84 4,126 42-4,-1 0 2,-125-42 6,0 0-19,42 0 10,0 0 0,84 0 1,0 0-1,-42 0 0,84 0-1,-43 0 0,-83 0-7,84 0 3,-84 0-4,42 0 5,42 0 5,0 0-4,-126 0 0,83 0 11,1 0-18,-42 0 4,0 0 5,-42 0-1,84 0-7,-42 0 1,0 0 4,-42 0-5,0 0 4,0 0-2,42 0-4,0-42 22,41 0-10,-41 42-5,-42-42 14,126 0 18,0-42-26,-84 84-4,-42 0-7,0-42 258,-42-84-225,0 42-25,0 42 11,0-84-19,0 84 7,0-42 4,0 42 2,0 0-10,-42-42-2,42 42 9,0-42-12,0 42 6,0-41-6,0 41 3,-42-42 3,42 0 1,0 42-4,0 0 3,0-84-3,0 84 2,0 0 7,0-42-13,0 42 12,0 0-7,0 0 4,0-126 13,0 0 7,0 1-8,0 83-8,0-42 0,0-126-1,0 210-3,0-84 4,0 84 8,0 0-19,0-84 9,0 42 0,0 0-2,0 42-5,0-42 2,0 0-2,0 1 3,0 41 7,0-126 16,0 84-17,0 0 1,0-42 3,0 84-9,0 0 1,0 0 1,0 0-5,0 0-2,0 0-3,0 0 11,0-42 1,0 42-2,0 0-7,0 0 17,0-42-16,0 42 8,0 1 6,0-43 10,0 42-19,0 0 20,0 0-11,0-42-9,0 42 1,0 0-1,0 0 3,0-42 4,0 42 16,0 0-4,0-42-19,84-84 22,-84 84-16,0 42-9,0-42 6,0 0-7,0 42 3</inkml:trace>
    </iact:actionData>
  </iact:action>
  <iact:action type="add" startTime="34316">
    <iact:property name="dataType"/>
    <iact:actionData xml:id="d4">
      <inkml:trace xmlns:inkml="http://www.w3.org/2003/InkML" xml:id="stk4" contextRef="#ctx0" brushRef="#br0">5413 21948 0,'42'0'16,"42"0"4,-42 0-10,0-42-5,0 42 7,42 0-3,-42 0 2,42 0 2,0 0-4,0 0 1,84 0-2,-126 0 2,84 0 3,167 0-7,-251 0 12,84 0-8,42-42 6,0 42 1,42 0 1,-43 0-2,-125 0-6,126 0 0,-126 0 2,42 0-4,42 0 3,0 0-4,-42 0 3,42 0-3,-42 0 4,83 0-4,-83 0 3,42 0 2,-42 0-4,0 0 19,-42 0 5,0 0-12</inkml:trace>
    </iact:actionData>
  </iact:action>
  <iact:action type="add" startTime="35343">
    <iact:property name="dataType"/>
    <iact:actionData xml:id="d5">
      <inkml:trace xmlns:inkml="http://www.w3.org/2003/InkML" xml:id="stk5" contextRef="#ctx0" brushRef="#br0">5539 23417 0,'0'0'8,"84"0"-7,42 0 20,126 0 11,-42 0-12,-84 0-8,125 0 3,-125 0 0,84 42 1,168 0-3,-294-42 3,125 0 1,127 84 2,-210-42-2,42-42-1,0 42-2,-126-42-5,-1 0 0,1 0 7,42 0-13,0 42 3,-42-42 21,42 0-22,-42 41 33,0-41-25</inkml:trace>
    </iact:actionData>
  </iact:action>
  <iact:action type="add" startTime="36259">
    <iact:property name="dataType"/>
    <iact:actionData xml:id="d6">
      <inkml:trace xmlns:inkml="http://www.w3.org/2003/InkML" xml:id="stk6" contextRef="#ctx0" brushRef="#br0">6001 24844 0,'84'0'25,"42"0"-14,-42 0-4,83 0 2,43 0-2,-126 0 5,42 0-9,0 0 8,42 0-4,-126 0 3,84 0-3,-42 0 3,-43 0-6,85 0 9,-84 0-4,168 0 1,-168 0-1,84 0 2,-84 0 0,126 0-4,-126 0 3,84 0-2,-84 0 3,41 0-5,43 0 4,-84 0-4,0 0 5,42 0-3,-42 0 3,0 0 2,42 0-6,0 0 5,-42 0 18</inkml:trace>
    </iact:actionData>
  </iact:action>
  <iact:action type="add" startTime="37265">
    <iact:property name="dataType"/>
    <iact:actionData xml:id="d7">
      <inkml:trace xmlns:inkml="http://www.w3.org/2003/InkML" xml:id="stk7" contextRef="#ctx0" brushRef="#br0">5413 26103 0,'126'0'33,"-84"0"-29,126 0 8,-126 0-4,252 0 2,-126 0 3,-1 0-6,-41 0 3,84 0 0,210 0 0,-294 0 3,41 0-6,-83 0 5,84 0-8,-126 0-1,84 0 8,-42 0 2,84-42-6,-84 42 0,0 0-4,-42 0 4,42 0 4,-1 0-2,-41 0 1,0-42 3,84 0 0,0 42 2,-42 0-1,0 0 0,42 0 1,-84 0 14,0 0-14,42 0 4</inkml:trace>
    </iact:actionData>
  </iact:action>
</iact:actions>
</file>

<file path=ppt/ink/inkAction19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7:11:35.279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7540">
    <iact:property name="dataType"/>
    <iact:actionData xml:id="d0">
      <inkml:trace xmlns:inkml="http://www.w3.org/2003/InkML" xml:id="stk0" contextRef="#ctx0" brushRef="#br0">42296 13681 0,'42'-42'211,"0"0"-200,0 0 25,42 42-4,-42 0-20,0 0 14,0 0-15,83-42-2,-83 42 1,0 0 14,42 0-19,-42 0 168,0-42-150,0 42-14,0-42 9</inkml:trace>
    </iact:actionData>
  </iact:action>
  <iact:action type="add" startTime="9054">
    <iact:property name="dataType"/>
    <iact:actionData xml:id="d1">
      <inkml:trace xmlns:inkml="http://www.w3.org/2003/InkML" xml:id="stk1" contextRef="#ctx0" brushRef="#br0">42422 8183 0,'0'-42'163,"42"0"-144,0 0-3,-42 0-9,42 42 651,42 0-635,-42 42 4,0 0-10,-1-42 7,1 0-13,0 0 10,42 0-17,-42 42 10,0-42 118,0 0-103</inkml:trace>
    </iact:actionData>
  </iact:action>
  <iact:action type="add" startTime="12828">
    <iact:property name="dataType"/>
    <iact:actionData xml:id="d2">
      <inkml:trace xmlns:inkml="http://www.w3.org/2003/InkML" xml:id="stk2" contextRef="#ctx0" brushRef="#br0">4322 7889 0,'0'-42'138,"0"-42"-129,42 0 27,0 43 41,0 41-59,0-42-1,0 42 36,0-42-34,0 0-2,0 0 78,0 42-62,0 0-18,0 0 5,0 0 1,0 0 218,0 0-231,0 0 11,42 0-7,-42 0-3,0 0 3,0 0-1,42 0-7,-42 0 11,41 42-11,43 0 10,-84-42-4,0 0-2,84 0 2,-84 42-6,84-42 14,-84 0-6,0 0-8,0 0 9,42 0-5,-42 0-1,42 83-3,0-83 11,-42 0 1,0 0-3,-1 0 9,1 42-14,0-42 16,0 0-4,0 0-16,42 0 7,-42 0 10,0 0 6,0 42-13,42-42 46,-42 42-48,0-42 19,42 0-15,-42 0 3,0 0 1,0 0-4,42 0 4,-42 0-7,0 42 1,0 0-1,41-42 11,-41 0-19,0 0 10,42 0 9,-42 0-7,0 0-10,0 0 3,42 0 10,-42 0-6,0 0-10,84 0 11,-84 0 0,0 0-11,0 0 16,42 0-5,-42 0-2,0-42 0,42 42 23,-43 0-19,1 0-1,0 0 14,42 0-15,-42 0-7,0 0 12,0 0-13,42 0 4,-42 0 12,0 0-13,42 0 19,-42-42-18,0 42-7,0 0 10,42 0 5,0-42-4,-42 0 14,42 42-6,-42 0-7,-1 0 44,1 0-35,42 0-12,-42 0 31,0 0-16,42 0 121,-42 0-118</inkml:trace>
    </iact:actionData>
  </iact:action>
  <iact:action type="add" startTime="23214">
    <iact:property name="dataType"/>
    <iact:actionData xml:id="d3">
      <inkml:trace xmlns:inkml="http://www.w3.org/2003/InkML" xml:id="stk3" contextRef="#ctx0" brushRef="#br0">34156 33405 0,'0'0'12,"42"0"114,42 0-119,0 0 7,-42 0-8,125 0 7,-125 0 0,42 0-5,42 0 2,0 0-2,0 42 2,-42-42-2,0 0 2,0 0 2,167 42-4,-209-42 3,0 0 7,42 84-5</inkml:trace>
    </iact:actionData>
  </iact:action>
  <iact:action type="add" startTime="24524">
    <iact:property name="dataType"/>
    <iact:actionData xml:id="d4">
      <inkml:trace xmlns:inkml="http://www.w3.org/2003/InkML" xml:id="stk4" contextRef="#ctx0" brushRef="#br0">39988 33447 0,'42'0'13,"0"0"6,126 0-13,-42 42 8,-84-42 0,0 0-5,84 0-4,-84 0-1,41 0 25,-41 0-23,0 0 5,0 0 8,42 0-12,-42 0 8,0 0 2,0 0 10,0 0-5,84 0-6,-42 0 13,0 0-13,-42 0 17</inkml:trace>
    </iact:actionData>
  </iact:action>
  <iact:action type="add" startTime="25725">
    <iact:property name="dataType"/>
    <iact:actionData xml:id="d5">
      <inkml:trace xmlns:inkml="http://www.w3.org/2003/InkML" xml:id="stk5" contextRef="#ctx0" brushRef="#br0">35792 28579 0,'0'-42'63,"42"-42"-56,0 84 17,42 0-12,0 0-2,42 0-6,-84 0 9,0 0-8,0 0 5,42 0-1,-42 0 0,41 0 7,1-42 1,-42 42-1,0 0 3,42-42-4</inkml:trace>
    </iact:actionData>
  </iact:action>
  <iact:action type="add" startTime="27182">
    <iact:property name="dataType"/>
    <iact:actionData xml:id="d6">
      <inkml:trace xmlns:inkml="http://www.w3.org/2003/InkML" xml:id="stk6" contextRef="#ctx0" brushRef="#br0">36254 23711 0,'42'-42'187,"0"42"-174,42 0-5,-1 0 6,43 0-6,0 0 3,0 0-3,-84 0 2,0 0-1,42 0 0,-42 0 83</inkml:trace>
    </iact:actionData>
  </iact:action>
  <iact:action type="add" startTime="28460">
    <iact:property name="dataType"/>
    <iact:actionData xml:id="d7">
      <inkml:trace xmlns:inkml="http://www.w3.org/2003/InkML" xml:id="stk7" contextRef="#ctx0" brushRef="#br0">38603 20815 0,'42'-42'100,"42"42"-89,0-84 10,42 84-4,-42 0-8,84 0-3,-126 0 9,126 0 1,-126 0 1,42 0-1,-1 0 1,85 0 0,-84 0 0,0 0-1,-42 0 27</inkml:trace>
    </iact:actionData>
  </iact:action>
  <iact:action type="add" startTime="29409">
    <iact:property name="dataType"/>
    <iact:actionData xml:id="d8">
      <inkml:trace xmlns:inkml="http://www.w3.org/2003/InkML" xml:id="stk8" contextRef="#ctx0" brushRef="#br0">42506 20479 0,'126'0'164,"-1"0"-130,43 0-9,-126 0 2,42 0 1,0 0-18,-42 0-1,0 0-4,0 0 7</inkml:trace>
    </iact:actionData>
  </iact:action>
  <iact:action type="add" startTime="32150">
    <iact:property name="dataType"/>
    <iact:actionData xml:id="d9">
      <inkml:trace xmlns:inkml="http://www.w3.org/2003/InkML" xml:id="stk9" contextRef="#ctx0" brushRef="#br0">38813 17667 0,'42'0'194,"84"0"-183,-84 0 74,0 0-68,0 0-4,84 0-8,-84 0 21,42 0-19,-42 0 24,0 42-20</inkml:trace>
    </iact:actionData>
  </iact:action>
  <iact:action type="add" startTime="37036">
    <iact:property name="dataType"/>
    <iact:actionData xml:id="d10">
      <inkml:trace xmlns:inkml="http://www.w3.org/2003/InkML" xml:id="stk10" contextRef="#ctx0" brushRef="#br0">42170 17625 0,'42'0'118,"84"0"-111,-42 0 11,42 0-6,-84 0 1,0 0 9,0 0 75,41 0-40,1 42 14,-42-42-47,42 0 6,-42 0-25,0 0 48,42 0 2,-42 0-46,42 0 7,0 0 0,-42 0 13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9:21:38.955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9407">
    <iact:property name="dataType"/>
    <iact:actionData xml:id="d0">
      <inkml:trace xmlns:inkml="http://www.w3.org/2003/InkML" xml:id="stk0" contextRef="#ctx0" brushRef="#br0">1301 2224 0,'0'294'303,"0"83"-296,0-293 0,0-42 7,0 0-5,0 0-6,0 0 0,0 0 4,0 42 1,0 0 20,0-42-26,0 0 5,0 42 26,0-42-25,0 0 2,0 0 2,0 42 12,0 0 6,0 0-27,0-43 11,0 85-6,0-84-1,0 84 23,0-84-28,0 42 4,0 0 8,0-42-6,0 0-2,0 0 1,0 0 2,0 0-3,-42 84 29,42 42-28,-42-126 7,42 42-5,0 0-1,0-43-2,0 1 20,0 0-19,0 42 28,0 0-23,0-42 11,0 0-16,0 0-1,0 0 3,0 0 2,0 84 47,0 42-50,0-126 6,0 0-3,0 0-5,0 0 1,0 0 39,0 84-39,0-84-1,0 0 21,0 41-20,0-41 9,0 0-11</inkml:trace>
    </iact:actionData>
  </iact:action>
  <iact:action type="add" startTime="12357">
    <iact:property name="dataType"/>
    <iact:actionData xml:id="d1">
      <inkml:trace xmlns:inkml="http://www.w3.org/2003/InkML" xml:id="stk1" contextRef="#ctx0" brushRef="#br0">966 18381 0,'0'84'235,"-42"0"-219,42 0-1,0 0 28,-42-42-36,42 41 6,0 1-2,0-42-6,0 0 1,0 0 2,0 0-3,0 42 4,0 42 43,0-42-45,0 0 28</inkml:trace>
    </iact:actionData>
  </iact:action>
  <iact:action type="add" startTime="17538">
    <iact:property name="dataType"/>
    <iact:actionData xml:id="d2">
      <inkml:trace xmlns:inkml="http://www.w3.org/2003/InkML" xml:id="stk2" contextRef="#ctx0" brushRef="#br0">4658 6253 0,'42'0'317,"126"-42"-308,-126 42-3,42 0 29,84 0-24,-84 0 2,0 0 11,-1 0 14,1-42-28,0 42 0,-42 0 2,0 0-3,-42-42-3,42 42 6,0-42-9,0 42 19,42 0-16,-42 0-3,0 0 1,0 0 31,42 0-28,0 0 50,42 0-48,-84 0 1,0 0 14,41 0-17,-41 0 11,0 0 26,84 0-33,-84 0-3,0 0 5,0 0-6,0 0 28,84 0-26,-84 0 30,42 0-26,-42 0-5,0 0 1,0 0 17,42 0-18,-42 0-1,0 0 7,41 0 47,43 0-54,-84 0 8,0 0-5,0 0-3,0 0 37,0 0-36,0 0 26,0 0 22,0 0-49,0 0 26,0 0-21,0 0 70,42 0-74,-42 0 41,0 0-42,42 0 57,0 0-57,-42 0 33,41 0-32,-41 0-1,42 0 83,0 0-82,-42 0 31,0 0-31,0 0 8,42 0 63,-42 0-34,0 0-38,0 0 70,0 0 0,0 0-64,0 0 44,0 0-49,0 0 47,0 0-43,0 0 29,0 0-32,0 0 49,0 0 4,-1 0 28</inkml:trace>
    </iact:actionData>
  </iact:action>
  <iact:action type="add" startTime="23092">
    <iact:property name="dataType"/>
    <iact:actionData xml:id="d3">
      <inkml:trace xmlns:inkml="http://www.w3.org/2003/InkML" xml:id="stk3" contextRef="#ctx0" brushRef="#br0">4994 19136 0,'42'0'391,"42"-42"-380,-42 42-4,0 0 2,0-42 5,42 42-6,-43 0 32,127 0-31,-126 0-2,0 0 3,0 0-2,0 0-3,0 0-1,42 0 52,126 0-45,-84 0-3,-84 0 0,42 0-2,-42 0 2,0 0-2,41 0 1,43 0 46,42 0-45,-42 0 45,-84 0-44,0 0-3,0 0 18,0 0 40,0 0-58,0 0 1,42 0 27,-42 0-1,0 0-26,42 0 51,-42 42-44,-1-42-7,1 0 0,0 0 32,0 0-28,0 0 45,0 0-48,0 0 46,0 42-1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4:40:17.378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8127">
    <iact:property name="dataType"/>
    <iact:actionData xml:id="d0">
      <inkml:trace xmlns:inkml="http://www.w3.org/2003/InkML" xml:id="stk0" contextRef="#ctx0" brushRef="#br0">30730 33478 0,'27'0'205,"1"0"-194,0 0-5,27 0 5,1 0-5,-1 0 5,29 0-4,-1 0 3,-55 0-2,-1 0 3</inkml:trace>
    </iact:actionData>
  </iact:action>
  <iact:action type="add" startTime="10432">
    <iact:property name="dataType"/>
    <iact:actionData xml:id="d1">
      <inkml:trace xmlns:inkml="http://www.w3.org/2003/InkML" xml:id="stk1" contextRef="#ctx0" brushRef="#br0">34061 33506 0,'-28'0'90,"111"27"-67,28-27-16,-55 0 4,-1 0-4,1 0 0,27 0 3,-55 0-3,55 0 1,-27 0 4,27 0-6,-55 0 9,27 0-4,-27 0-6,0 0 6,-1 0-3,1 0 4</inkml:trace>
    </iact:actionData>
  </iact:action>
  <iact:action type="add" startTime="14391">
    <iact:property name="dataType"/>
    <iact:actionData xml:id="d2">
      <inkml:trace xmlns:inkml="http://www.w3.org/2003/InkML" xml:id="stk2" contextRef="#ctx0" brushRef="#br0">31396 28648 0,'55'0'51,"56"0"-41,-27 0-3,-57 0 3,57 0-3,-29 0 3,1 0-4,-1 0 5,-27 0-5,27 0 5,1 0 3,55 0-7,-28 0 4,-27 0-5,-1 0 5,-27 0-3,55 0 2,-55 0-3,0 0 3,0 0-4,-1 0 10,1 0 32,28 0-20,-29 0-21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4:40:17.378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6675">
    <iact:property name="dataType"/>
    <iact:actionData xml:id="d0">
      <inkml:trace xmlns:inkml="http://www.w3.org/2003/InkML" xml:id="stk0" contextRef="#ctx0" brushRef="#br0">30563 33450 0,'56'0'284,"55"0"-273,-56 0-6,-27 0 12,0 0-7,27 0-4,-27 0 43,27 0-39,-27 0-4,28 0 9,27 0 0,-28 0-8,-27 0 3,0 0-5,27 0 5,-27 0-4,83 0 25,0 0-20,28 0-5,-111 0 6,55 0-9,-55 0 31</inkml:trace>
    </iact:actionData>
  </iact:action>
  <iact:action type="add" startTime="10461">
    <iact:property name="dataType"/>
    <iact:actionData xml:id="d1">
      <inkml:trace xmlns:inkml="http://www.w3.org/2003/InkML" xml:id="stk1" contextRef="#ctx0" brushRef="#br0">31257 23401 0,'250'0'729,"-56"0"-722,0 0 28,-27 0-28,-139 0-2,27 0 13,-27 0-15,0 0 7,0 0-4,-1 0 11,29 0-6,-1 0 40,1 0-45,-28 0 158,27 0-156,-27 0 0,0 0 21</inkml:trace>
    </iact:actionData>
  </iact:action>
  <iact:action type="add" startTime="35973">
    <iact:property name="dataType"/>
    <iact:actionData xml:id="d2">
      <inkml:trace xmlns:inkml="http://www.w3.org/2003/InkML" xml:id="stk2" contextRef="#ctx0" brushRef="#br0">1777 20209 0,'55'0'103,"334"28"-97,-250-1 9,-56-27 0,-55 0-4,-1 0 20,1 0 26,0 0-42,55 0-8,-27 0 2,-29 0-4,1 0 6,0 0-6</inkml:trace>
    </iact:actionData>
  </iact:action>
  <iact:action type="add" startTime="39057">
    <iact:property name="dataType"/>
    <iact:actionData xml:id="d3">
      <inkml:trace xmlns:inkml="http://www.w3.org/2003/InkML" xml:id="stk3" contextRef="#ctx0" brushRef="#br0">7079 20348 0,'249'0'109,"1"0"-94,-55 0 2,-112 0-14,0 0 0,-55 0 6</inkml:trace>
    </iact:actionData>
  </iact:action>
  <iact:action type="add" startTime="41098">
    <iact:property name="dataType"/>
    <iact:actionData xml:id="d4">
      <inkml:trace xmlns:inkml="http://www.w3.org/2003/InkML" xml:id="stk4" contextRef="#ctx0" brushRef="#br0">8883 20292 0,'83'0'121,"167"0"-106,83 0 1,-27 0-10,-168 0 3,-54 0-3,-57 0 4,57 0-5</inkml:trace>
    </iact:actionData>
  </iact:action>
</iact:actions>
</file>

<file path=ppt/ink/inkAction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07:56.493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8663">
    <iact:property name="dataType"/>
    <iact:actionData xml:id="d0">
      <inkml:trace xmlns:inkml="http://www.w3.org/2003/InkML" xml:id="stk0" contextRef="#ctx0" brushRef="#br0">36589 27110 0,'42'-42'136,"-42"-84"-106,0 84-20,0 0 1,42-42 0,-42 42-8,84-42 4,-84 0 16,42 42-16,-42 0 9,0 0-2,0-42-10,0 42 11,0 0-4,0-41 11,42-43-10,-42 84 6,0 0-11,0 0 7,0 0-4,42-84 10,-42 42-13,0-42 3,0 84-4,0 0 3,0 0-2,84-42 3,-84 42-3,0 0 3,0 0-3,0-42 6,0 42 6,0 0-8,0-41 9,0 41-7,0 0-9,0 0 5,0-42 9,0 42 0,0-42-12,0 0 11,-42 0 11,0 42-20,-42-126 19,42 84-4,42 42-10,-42-84-1,42 42 8,-42 42-9,42 0 6,0-42-1,0 43 3,-42-43-5,0 42-4,42 0 2,0 0 35,0 0-37,0-42 4,0 42-5,0 0 33</inkml:trace>
    </iact:actionData>
  </iact:action>
  <iact:action type="add" startTime="20751">
    <iact:property name="dataType"/>
    <iact:actionData xml:id="d1">
      <inkml:trace xmlns:inkml="http://www.w3.org/2003/InkML" xml:id="stk1" contextRef="#ctx0" brushRef="#br0">36422 21906 0,'-42'-42'46,"84"0"35,0 42-67,83-42 9,-83 0-19,0 42 10,42-42 6,-42 42-11,0-42-1,0 42 5,42-42-2,-42 42-2,0-42 4,0 0-4,84 0 26,-84 42-8,0-42-13,0 42 0,0 0-11,0-42 7,0 42 11,83-42-1,-83 0-14,0 42 14,42 0-4,-42 0-6,0 0 23,0-42-26,42 42 11,0-41 0,0-43-3,-42 84-10,0-42 10,0 0-2,42 0 13,-42 42-13,0-42 6,0 0-10,167 0 12,-209 0-10,84 42 12,-42-42-10,0 42 31,0 0-22,0-42-15,0 0 7,0 42 13,0-42-18,0 42 33,42 0-9</inkml:trace>
    </iact:actionData>
  </iact:action>
  <iact:action type="add" startTime="23576">
    <iact:property name="dataType"/>
    <iact:actionData xml:id="d2">
      <inkml:trace xmlns:inkml="http://www.w3.org/2003/InkML" xml:id="stk2" contextRef="#ctx0" brushRef="#br0">7092 4826 0,'42'42'20,"0"-42"-8,126 0 59,167 84-50,-209-42-12,168-42 13,125 0-4,-251 0 1,42 0 0,-84 0-4,126 126-1,-168-126 7,-42 0-12,125 0 6,-41 0-3,-42 0 2,42 0 0,-42 0 0,-42 0 9,0 0-1,42 0-3,-42 0 23,0 0-5,0 0 55</inkml:trace>
    </iact:actionData>
  </iact:action>
  <iact:action type="add" startTime="25743">
    <iact:property name="dataType"/>
    <iact:actionData xml:id="d3">
      <inkml:trace xmlns:inkml="http://www.w3.org/2003/InkML" xml:id="stk3" contextRef="#ctx0" brushRef="#br0">36505 26816 0,'84'0'169,"-42"-126"-136,84-84-11,-84 84 13,0 84-6,-42 0-20,84-41 13,-42 41-1,-42 0 22,0 0-24,42 0-15,0 0 10,-42 0 5,0 0-7,0 0-4,42 0 0,-42 0-1,42 0 6,-42 0 8,42 0 6,-42 0-19,0 0 20,42-42-14,-42 42 6,84-42 2,-42 42-5,-42-42 7,42 0-18,-42 42 6,42-42 2,-42 43-10,84-43 10,-43-84 20,43 84-10,-42 0 5,-42 42-17,84-42-7,-42 0 11,-42 42-4,42 0-5,-42 0 5,42-42 3,-42 42-10,42-42 7,0 42-9,-42 0 16,0 0-7,0 0-3,0-42 28,84-41-16,-84 41-4,0 0-8,0 42-2,0-42 0,0 42 5,0 0-8,0 0 7,0-42-4,0 42 6,0 0-3,0 0 1,0-42-4,0 42 12,0 0 4,0-42-6,0 42-8,0 0-2,0 0 6,0-42-10,126-83 12,-126 83 12,42 42-5,-42 0-19,0-84 26,42-42-24,0 84 7,-42 42 3,84-42-7,-84 42 7,42-126-6,-42 126 11,42-209-7,0 83-8,-42 126 15,83-84-8,-83 84 18,0 0-22,42 0 29,-42 0 161</inkml:trace>
    </iact:actionData>
  </iact:action>
  <iact:action type="add" startTime="29110">
    <iact:property name="dataType"/>
    <iact:actionData xml:id="d4">
      <inkml:trace xmlns:inkml="http://www.w3.org/2003/InkML" xml:id="stk4" contextRef="#ctx0" brushRef="#br0">4658 6253 0,'42'0'58,"0"0"-37,42 0-8,168 0 14,-210 0-6,168 0-11,-1 42 10,-41-42-6,-84 42-6,0 0 5,-42-42-1,0 0-6,0 0 5,0 41-4,42-41 4,-42 0-4,42 0 3,-42 0-4,42 84 4,-1-84 4,-41 0-7,0 0 5,0 0 4,42 0-1,-42 0 3,0 0-2,0 42-10,42-42 23,-42 0-8,0 0-2,42 0-7,-42 0 3,42 0-2,0 0-2,-42 0 0,0 0 2,0 0-6,-42-42 118</inkml:trace>
    </iact:actionData>
  </iact:action>
</iact:actions>
</file>

<file path=ppt/ink/inkAction6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09:50.54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5019">
    <iact:property name="dataType"/>
    <iact:actionData xml:id="d0">
      <inkml:trace xmlns:inkml="http://www.w3.org/2003/InkML" xml:id="stk0" contextRef="#ctx0" brushRef="#br0">33904 33531 0,'42'-42'121,"84"42"-106,84 0-10,-1-84 10,127 42-1,-126 42-6,-84 0-1,42-84-4,-126 84 9,41-42-4,-41 42 6</inkml:trace>
    </iact:actionData>
  </iact:action>
  <iact:action type="add" startTime="6394">
    <iact:property name="dataType"/>
    <iact:actionData xml:id="d1">
      <inkml:trace xmlns:inkml="http://www.w3.org/2003/InkML" xml:id="stk1" contextRef="#ctx0" brushRef="#br0">35498 22619 0,'84'42'35,"-42"-42"-23,42 0-6,-42 0 6,42 0-8,42 0 8,-84 0 2,84 0-5,-42 0 2,0 0 19,-42 0 53,0 0-70,0 0 7,0-42-17</inkml:trace>
    </iact:actionData>
  </iact:action>
  <iact:action type="add" startTime="7462">
    <iact:property name="dataType"/>
    <iact:actionData xml:id="d2">
      <inkml:trace xmlns:inkml="http://www.w3.org/2003/InkML" xml:id="stk2" contextRef="#ctx0" brushRef="#br0">38268 19724 0,'84'0'121,"0"0"-100,42 0-11,209 126 7,-251-126-8,126 42 6,-168-42 1,0 0-2</inkml:trace>
    </iact:actionData>
  </iact:action>
  <iact:action type="add" startTime="9220">
    <iact:property name="dataType"/>
    <iact:actionData xml:id="d3">
      <inkml:trace xmlns:inkml="http://www.w3.org/2003/InkML" xml:id="stk3" contextRef="#ctx0" brushRef="#br0">4952 17667 0,'42'0'52,"84"0"-48,-42 0 10,125 84-11,-41-84 7,84 0-4,-126 42 7,84-42-6,-42 0 4,-85 0-7,-41 0 6,42 0-7</inkml:trace>
    </iact:actionData>
  </iact:action>
  <iact:action type="add" startTime="10543">
    <iact:property name="dataType"/>
    <iact:actionData xml:id="d4">
      <inkml:trace xmlns:inkml="http://www.w3.org/2003/InkML" xml:id="stk4" contextRef="#ctx0" brushRef="#br0">11791 18171 0,'-42'0'29,"84"0"34,84 0-54,126 0 4,-126 0-9,42 0 9,125-126-9,-125 126 5,-84 0-2,126-42 3,-42 42-3,-84 0 2,-42 0-2,84 0 2,-85 0-1,1 0 2,42 0-7,-42 0 10,0 0-5,0 0 32</inkml:trace>
    </iact:actionData>
  </iact:action>
  <iact:action type="add" startTime="12790">
    <iact:property name="dataType"/>
    <iact:actionData xml:id="d5">
      <inkml:trace xmlns:inkml="http://www.w3.org/2003/InkML" xml:id="stk5" contextRef="#ctx0" brushRef="#br0">35750 27446 0,'0'-84'160,"0"42"-99,0 0-46,42-42 1,-42 42 3,42-42-7,0 42 3,0 42 1,-42-42-6,0 0 13,0 0-19,0 0 12,42-84-3,-42 84 11,0 0-12,0-42 4,42 0 0,-42 42 15,42-84-26,0 84 3,-42 1 8,0-43-3,0 42 3,0 0-9,0 0 14,0-42-15,0 42 0,0 0 30,42-126-18,-42 126-2,0-84-9,0 84 4,0 0-8,0 0 6,0-42 2,0 42 0,0-42 5,0 0 1,0 42-1,0 0-11,0-41 6,0 41-4,0 0 11,42 0-9,-42-42 31,0 42-8,0 0-24,0 0 16,0-42-18,0 42 15,0 0-1,0-42-4,0 42 18,0 0-28,0 0 10,0-42-6,0 0 1,0 42 0,0-42 2,0 42 150,0 0-139,0-42-14,0 43 19,0-1 0,0 0-19,0-42-6,0 42 12,0 0-2,0-84 1,0 84 4,0 0 4,0-126 51</inkml:trace>
    </iact:actionData>
  </iact:action>
  <iact:action type="add" startTime="14718">
    <iact:property name="dataType"/>
    <iact:actionData xml:id="d6">
      <inkml:trace xmlns:inkml="http://www.w3.org/2003/InkML" xml:id="stk6" contextRef="#ctx0" brushRef="#br0">36338 21696 0,'42'-42'126,"-42"0"-100,377-126-3,-125 84 14,0-41-25,-126-1 25,83 84 3,-167 42-3,0-42-9,84 0-3,0-42-5,-84 42 24,0 42-37,0-42 20,42 42 74,42-84-74,-84 0-8,-42 42 11,84-42 1,-42 0 1,0 84 28,0-42-30,0 42 107,41 0-127,-41-42 19</inkml:trace>
    </iact:actionData>
  </iact:action>
  <iact:action type="add" startTime="20282">
    <iact:property name="dataType"/>
    <iact:actionData xml:id="d7">
      <inkml:trace xmlns:inkml="http://www.w3.org/2003/InkML" xml:id="stk7" contextRef="#ctx0" brushRef="#br0">6840 19094 0,'42'0'69,"42"0"-62,0 0 5,0 0-7,42 0 8,-84 0-4,42 0-3,-1 0-2,-41 0 2,0 0 4,0 0 33,42 0-19,-42 0-16,126 0 14,-84 0-14,0 0 5,-42 0 19</inkml:trace>
    </iact:actionData>
  </iact:action>
  <iact:action type="add" startTime="35045">
    <iact:property name="dataType"/>
    <iact:actionData xml:id="d8">
      <inkml:trace xmlns:inkml="http://www.w3.org/2003/InkML" xml:id="stk8" contextRef="#ctx0" brushRef="#br0">4574 6630 0,'84'-42'110,"126"-84"-85,84 126-15,83-83 15,-167 83 8,-42 0-7,-84 0-2,84 0-1,-42 0 3,-42-42-13,-43 42-2,85 0 2,-42 0-2,42 0 5,-42 0-8,0 0 39,-42 0-27,0 0-10,0 0-3,42 0 0,-42 0 8,0 0-10,42 0 53,0 0-17,-42 0-11,41 0-19,-41 0 17,0 0-3,0 0 31,84 0-40,-84 0 1,126 0 159</inkml:trace>
    </iact:actionData>
  </iact:action>
  <iact:action type="add" startTime="40007">
    <iact:property name="dataType"/>
    <iact:actionData xml:id="d9">
      <inkml:trace xmlns:inkml="http://www.w3.org/2003/InkML" xml:id="stk9" contextRef="#ctx0" brushRef="#br0">5581 19304 0,'-84'0'29,"0"0"-5,-83 0 5,125 0 25,0-42 14,42 0-36,251 0-6,43 0-11,-42 0 8,-42-42-7,-42 0 13,-126 84 55,41 0-58,43 0-17,0-42 21,-84 42-9,0 0 15,42 0-11,-42 0-14,0 0 17,0 0-16,0 0 8,42 0-4,-42 0-8,42 0 5,-42 0-1,0 0 3,0 0-12,41 0 11,-41 42-11,0 0 5,0-42 14,0 0-16,0 42 4,0-42-6,0 0 9,42 0 6,42 0 0,0 0 9,-84 0-17,0 0 8,0 0 148,0 0-131</inkml:trace>
    </iact:actionData>
  </iact:action>
</iact:actions>
</file>

<file path=ppt/ink/inkAction7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09:50.54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2598">
    <iact:property name="dataType"/>
    <iact:actionData xml:id="d0">
      <inkml:trace xmlns:inkml="http://www.w3.org/2003/InkML" xml:id="stk0" contextRef="#ctx0" brushRef="#br0">7092 19136 0,'210'0'376,"-126"0"-356,167-42-16,-167 42 7,42-84-3,-42 84 3,-42 0-8,0-42 6,0 42 3,42 0 5</inkml:trace>
    </iact:actionData>
  </iact:action>
</iact:actions>
</file>

<file path=ppt/ink/inkAction8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26:36.410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3879">
    <iact:property name="dataType"/>
    <iact:actionData xml:id="d0">
      <inkml:trace xmlns:inkml="http://www.w3.org/2003/InkML" xml:id="stk0" contextRef="#ctx0" brushRef="#br0">39904 33363 0,'84'0'156,"168"0"-146,-42 0 3,-168 0-5,84 0 1,-43 0 29,43 0-30,-84 0 111</inkml:trace>
    </iact:actionData>
  </iact:action>
  <iact:action type="add" startTime="10190">
    <iact:property name="dataType"/>
    <iact:actionData xml:id="d1">
      <inkml:trace xmlns:inkml="http://www.w3.org/2003/InkML" xml:id="stk1" contextRef="#ctx0" brushRef="#br0">1217 10449 0,'168'-42'239,"-42"42"-231,-84 0 33,42 0-33,0 0 1,42 0 31,84 0-31,-84 0 3,-84 0-6,83 0 4,-83 0-3,0 0 4,42 0 5,-42 0-8,42 0 1,0 0 4,0 0-9,0 0 3,42 42 5,167 84 12,-41-84 1,168 126 1,-294-168-12,83 0-2,-167 0 1,84 42 3,0-42-8,42 126 3,-126-126 4,84 0-7,-84 0-1,0 0-4,42 42 4,0-42 3,-42 0 3,0 0-7,83 0 5,127 42-2,-84-42 9,-84 0-8,126 42 2,-42-42-5,-126 0 4,83 84-5,-83-84 5,0 0-5,0 0 5,42 0-3,-42 0 1,0 0 18,126 0-19,-84 42 0,84-42 28,-42 0-3,-84 0 29,42 0 354,-1 0-406,-41 0 8</inkml:trace>
    </iact:actionData>
  </iact:action>
</iact:actions>
</file>

<file path=ppt/ink/inkAction9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6:34:41.103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9367">
    <iact:property name="dataType"/>
    <iact:actionData xml:id="d0">
      <inkml:trace xmlns:inkml="http://www.w3.org/2003/InkML" xml:id="stk0" contextRef="#ctx0" brushRef="#br0">39401 20521 0,'0'-42'242,"42"42"-213,0 0-1,0 0 5,0-42-19,-1 42-2,1 0 2,0 0 11,0-42-16,0 42 0,0 0 16,42-84 22,0 84 17,-42 0-41,42-42-8,0 42 2,-42-42-12,0 42 7,0 0-9,42 0 13,0-42-1,-42 42 23,83-42-9,-83 0-10,0 42 4,42 0-12,-42 0 2,0 0-9,0 0 29,84-42-19,-84 42 18,0-41-16,0 41 6,0 0 31,0 0-42,0 0 5,42 0 73,-42 0 62</inkml:trace>
    </iact:actionData>
  </iact:action>
  <iact:action type="add" startTime="22681">
    <iact:property name="dataType"/>
    <iact:actionData xml:id="d1">
      <inkml:trace xmlns:inkml="http://www.w3.org/2003/InkML" xml:id="stk1" contextRef="#ctx0" brushRef="#br0">11078 4868 0,'126'0'161,"-84"0"-154,0 0 7,84 0-5,-42 0 3,-42 0 0,83 0-1,-41 0-4,0 0 3,-42 0-3,0 0 3,0 0-2,42 0 5,-42 0-3,0 0 8,42 0-11,-42 0 9,0 0 0,0 0 1,84 0 17,-42 42-19,-1-42 0,-41 0-4,0 0-3,0 0 3,42 0 6,-42 0-13,0 42 5,0-42 11,42 0-5,-42 0-2,0 0 44</inkml:trace>
    </iact:actionData>
  </iact:action>
  <iact:action type="add" startTime="26342">
    <iact:property name="dataType"/>
    <iact:actionData xml:id="d2">
      <inkml:trace xmlns:inkml="http://www.w3.org/2003/InkML" xml:id="stk2" contextRef="#ctx0" brushRef="#br0">8644 6462 0,'42'0'122,"0"0"-114,0 0 0,84 0 4,-42 0-8,42 0 12,-84 0-5,0 0 0,42 0 2,-42 0 2,0 0 11,0 0-9,42 0-13,-43 0 10,43 0-9,0 0 8,0 0-6,-42 0 6</inkml:trace>
    </iact:actionData>
  </iact:action>
  <iact:action type="add" startTime="27976">
    <iact:property name="dataType"/>
    <iact:actionData xml:id="d3">
      <inkml:trace xmlns:inkml="http://www.w3.org/2003/InkML" xml:id="stk3" contextRef="#ctx0" brushRef="#br0">8351 10407 0,'84'-42'102,"-43"0"-83,1 0-5,84 42 22,84 0-14,-126 0-12,-42 0 4,0 0 0,42 0 9,-42 0 4,168 0-12,-168 0-8,0 0 169</inkml:trace>
    </iact:actionData>
  </iact:action>
  <iact:action type="add" startTime="29264">
    <iact:property name="dataType"/>
    <iact:actionData xml:id="d4">
      <inkml:trace xmlns:inkml="http://www.w3.org/2003/InkML" xml:id="stk4" contextRef="#ctx0" brushRef="#br0">10323 12044 0,'42'0'53,"0"42"-11,0-42-24,0 0 7,0 0-12,-1 0-5,43 0 8,0 0-3,-42 0 7,42 0-5,-42 0 17,0 0 73,42 0-55,-42 0 0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6ABDA-CC92-4779-B84B-C866E21E52CE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C9508-C7CA-4801-92BA-79BE1DC59D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94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577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487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40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705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441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387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675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061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629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071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971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7156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46174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31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46735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189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509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290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4169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629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463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642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331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995312"/>
            <a:ext cx="13817600" cy="4244622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6403623"/>
            <a:ext cx="12192000" cy="2943577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514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543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1" y="649111"/>
            <a:ext cx="3505200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1" y="649111"/>
            <a:ext cx="10312400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58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280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4" y="3039537"/>
            <a:ext cx="14020800" cy="5071532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4" y="8159048"/>
            <a:ext cx="14020800" cy="2666999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/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510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67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649114"/>
            <a:ext cx="14020800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9" y="2988734"/>
            <a:ext cx="6877049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9" y="4453467"/>
            <a:ext cx="6877049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1" y="2988734"/>
            <a:ext cx="6910917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1" y="4453467"/>
            <a:ext cx="6910917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723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32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449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755425"/>
            <a:ext cx="8229600" cy="8664222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55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755425"/>
            <a:ext cx="8229600" cy="8664222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89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649114"/>
            <a:ext cx="140208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3245556"/>
            <a:ext cx="140208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11300181"/>
            <a:ext cx="54864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52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25620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405" indent="-406405" algn="l" defTabSz="1625620" rtl="0" eaLnBrk="1" latinLnBrk="0" hangingPunct="1">
        <a:lnSpc>
          <a:spcPct val="90000"/>
        </a:lnSpc>
        <a:spcBef>
          <a:spcPts val="1778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03202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84483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4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47045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28326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09607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90888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1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2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3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4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5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6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7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48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0.m4a"/><Relationship Id="rId7" Type="http://schemas.openxmlformats.org/officeDocument/2006/relationships/image" Target="../media/image24.png"/><Relationship Id="rId2" Type="http://schemas.microsoft.com/office/2007/relationships/media" Target="../media/media10.m4a"/><Relationship Id="rId1" Type="http://schemas.openxmlformats.org/officeDocument/2006/relationships/tags" Target="../tags/tag6.xml"/><Relationship Id="rId6" Type="http://schemas.microsoft.com/office/2011/relationships/inkAction" Target="../ink/inkAction5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5.png"/><Relationship Id="rId5" Type="http://schemas.microsoft.com/office/2011/relationships/inkAction" Target="../ink/inkAction6.xml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6.png"/><Relationship Id="rId5" Type="http://schemas.microsoft.com/office/2011/relationships/inkAction" Target="../ink/inkAction7.xml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3.m4a"/><Relationship Id="rId7" Type="http://schemas.openxmlformats.org/officeDocument/2006/relationships/image" Target="../media/image27.png"/><Relationship Id="rId2" Type="http://schemas.microsoft.com/office/2007/relationships/media" Target="../media/media13.m4a"/><Relationship Id="rId1" Type="http://schemas.openxmlformats.org/officeDocument/2006/relationships/tags" Target="../tags/tag7.xml"/><Relationship Id="rId6" Type="http://schemas.microsoft.com/office/2011/relationships/inkAction" Target="../ink/inkAction8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8.png"/><Relationship Id="rId5" Type="http://schemas.microsoft.com/office/2011/relationships/inkAction" Target="../ink/inkAction9.xml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9.png"/><Relationship Id="rId5" Type="http://schemas.microsoft.com/office/2011/relationships/inkAction" Target="../ink/inkAction10.xml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0.png"/><Relationship Id="rId5" Type="http://schemas.microsoft.com/office/2011/relationships/inkAction" Target="../ink/inkAction11.xml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17.m4a"/><Relationship Id="rId7" Type="http://schemas.openxmlformats.org/officeDocument/2006/relationships/image" Target="../media/image5.png"/><Relationship Id="rId2" Type="http://schemas.microsoft.com/office/2007/relationships/media" Target="../media/media17.m4a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15.xml"/><Relationship Id="rId10" Type="http://schemas.openxmlformats.org/officeDocument/2006/relationships/image" Target="../media/image34.png"/><Relationship Id="rId4" Type="http://schemas.openxmlformats.org/officeDocument/2006/relationships/slideLayout" Target="../slideLayouts/slideLayout7.xml"/><Relationship Id="rId9" Type="http://schemas.microsoft.com/office/2011/relationships/inkAction" Target="../ink/inkAction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18.m4a"/><Relationship Id="rId7" Type="http://schemas.openxmlformats.org/officeDocument/2006/relationships/image" Target="../media/image8.png"/><Relationship Id="rId2" Type="http://schemas.microsoft.com/office/2007/relationships/media" Target="../media/media18.m4a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8.png"/><Relationship Id="rId5" Type="http://schemas.microsoft.com/office/2011/relationships/inkAction" Target="../ink/inkAction13.xml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39.png"/><Relationship Id="rId5" Type="http://schemas.microsoft.com/office/2011/relationships/inkAction" Target="../ink/inkAction14.xml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40.png"/><Relationship Id="rId5" Type="http://schemas.microsoft.com/office/2011/relationships/inkAction" Target="../ink/inkAction15.xml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41.png"/><Relationship Id="rId5" Type="http://schemas.microsoft.com/office/2011/relationships/inkAction" Target="../ink/inkAction16.xml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42.png"/><Relationship Id="rId5" Type="http://schemas.microsoft.com/office/2011/relationships/inkAction" Target="../ink/inkAction17.xml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43.png"/><Relationship Id="rId5" Type="http://schemas.microsoft.com/office/2011/relationships/inkAction" Target="../ink/inkAction18.xml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4.png"/><Relationship Id="rId5" Type="http://schemas.microsoft.com/office/2011/relationships/inkAction" Target="../ink/inkAction19.xml"/><Relationship Id="rId4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4.m4a"/><Relationship Id="rId7" Type="http://schemas.openxmlformats.org/officeDocument/2006/relationships/image" Target="../media/image20.png"/><Relationship Id="rId2" Type="http://schemas.microsoft.com/office/2007/relationships/media" Target="../media/media4.m4a"/><Relationship Id="rId1" Type="http://schemas.openxmlformats.org/officeDocument/2006/relationships/tags" Target="../tags/tag2.xml"/><Relationship Id="rId6" Type="http://schemas.microsoft.com/office/2011/relationships/inkAction" Target="../ink/inkAction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5.m4a"/><Relationship Id="rId7" Type="http://schemas.openxmlformats.org/officeDocument/2006/relationships/image" Target="../media/image21.png"/><Relationship Id="rId2" Type="http://schemas.microsoft.com/office/2007/relationships/media" Target="../media/media5.m4a"/><Relationship Id="rId1" Type="http://schemas.openxmlformats.org/officeDocument/2006/relationships/tags" Target="../tags/tag3.xml"/><Relationship Id="rId6" Type="http://schemas.microsoft.com/office/2011/relationships/inkAction" Target="../ink/inkAction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2.png"/><Relationship Id="rId5" Type="http://schemas.microsoft.com/office/2011/relationships/inkAction" Target="../ink/inkAction3.xml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3.png"/><Relationship Id="rId5" Type="http://schemas.microsoft.com/office/2011/relationships/inkAction" Target="../ink/inkAction4.xml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E30EB9-B221-418F-B0A3-3FBD938096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/>
          <a:stretch/>
        </p:blipFill>
        <p:spPr>
          <a:xfrm>
            <a:off x="0" y="0"/>
            <a:ext cx="16256000" cy="92422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8CEEE8-9479-4160-AD7D-B1CBF36F0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674" b="68764"/>
          <a:stretch/>
        </p:blipFill>
        <p:spPr>
          <a:xfrm>
            <a:off x="7200459" y="9413862"/>
            <a:ext cx="5396189" cy="14346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D93E58-E6A2-476B-A4BC-AE1360B386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485"/>
          <a:stretch/>
        </p:blipFill>
        <p:spPr>
          <a:xfrm>
            <a:off x="112983" y="11020097"/>
            <a:ext cx="8015017" cy="11719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F48459-E9BE-4A87-BAB7-C5A0228141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096" r="58966" b="34668"/>
          <a:stretch/>
        </p:blipFill>
        <p:spPr>
          <a:xfrm>
            <a:off x="12476652" y="10757337"/>
            <a:ext cx="3288865" cy="1434662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1C024054-3DBD-4893-9EFD-96730797D7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28F7E6-AD3D-40B4-999D-A854670F796A}"/>
              </a:ext>
            </a:extLst>
          </p:cNvPr>
          <p:cNvSpPr txBox="1"/>
          <p:nvPr/>
        </p:nvSpPr>
        <p:spPr>
          <a:xfrm>
            <a:off x="112983" y="3840810"/>
            <a:ext cx="611263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rgbClr val="D39293"/>
                </a:solidFill>
              </a:rPr>
              <a:t>Video Tutorial - Part 2</a:t>
            </a:r>
          </a:p>
        </p:txBody>
      </p:sp>
    </p:spTree>
    <p:extLst>
      <p:ext uri="{BB962C8B-B14F-4D97-AF65-F5344CB8AC3E}">
        <p14:creationId xmlns:p14="http://schemas.microsoft.com/office/powerpoint/2010/main" val="26648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972"/>
    </mc:Choice>
    <mc:Fallback xmlns="">
      <p:transition spd="slow" advTm="33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170786"/>
              </p:ext>
            </p:extLst>
          </p:nvPr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008755"/>
              </p:ext>
            </p:extLst>
          </p:nvPr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103" name="Title 1">
            <a:extLst>
              <a:ext uri="{FF2B5EF4-FFF2-40B4-BE49-F238E27FC236}">
                <a16:creationId xmlns:a16="http://schemas.microsoft.com/office/drawing/2014/main" id="{B07EC6A5-8900-47AB-93FF-C09EFFA32D56}"/>
              </a:ext>
            </a:extLst>
          </p:cNvPr>
          <p:cNvSpPr txBox="1">
            <a:spLocks/>
          </p:cNvSpPr>
          <p:nvPr/>
        </p:nvSpPr>
        <p:spPr>
          <a:xfrm>
            <a:off x="8240573" y="1676451"/>
            <a:ext cx="7413872" cy="1544724"/>
          </a:xfrm>
          <a:prstGeom prst="rect">
            <a:avLst/>
          </a:prstGeom>
        </p:spPr>
        <p:txBody>
          <a:bodyPr/>
          <a:lstStyle>
            <a:lvl1pPr algn="l" defTabSz="16256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82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Direct or Indirect?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8349265-093A-41C6-B0C7-D567BBF122D7}"/>
              </a:ext>
            </a:extLst>
          </p:cNvPr>
          <p:cNvSpPr/>
          <p:nvPr/>
        </p:nvSpPr>
        <p:spPr>
          <a:xfrm>
            <a:off x="12659710" y="6589986"/>
            <a:ext cx="1985687" cy="3310759"/>
          </a:xfrm>
          <a:custGeom>
            <a:avLst/>
            <a:gdLst>
              <a:gd name="connsiteX0" fmla="*/ 1481959 w 2128345"/>
              <a:gd name="connsiteY0" fmla="*/ 0 h 3578773"/>
              <a:gd name="connsiteX1" fmla="*/ 126124 w 2128345"/>
              <a:gd name="connsiteY1" fmla="*/ 882869 h 3578773"/>
              <a:gd name="connsiteX2" fmla="*/ 0 w 2128345"/>
              <a:gd name="connsiteY2" fmla="*/ 3547242 h 3578773"/>
              <a:gd name="connsiteX3" fmla="*/ 1056290 w 2128345"/>
              <a:gd name="connsiteY3" fmla="*/ 3578773 h 3578773"/>
              <a:gd name="connsiteX4" fmla="*/ 2128345 w 2128345"/>
              <a:gd name="connsiteY4" fmla="*/ 583325 h 3578773"/>
              <a:gd name="connsiteX5" fmla="*/ 1513490 w 2128345"/>
              <a:gd name="connsiteY5" fmla="*/ 0 h 3578773"/>
              <a:gd name="connsiteX6" fmla="*/ 1481959 w 2128345"/>
              <a:gd name="connsiteY6" fmla="*/ 0 h 357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8345" h="3578773">
                <a:moveTo>
                  <a:pt x="1481959" y="0"/>
                </a:moveTo>
                <a:lnTo>
                  <a:pt x="126124" y="882869"/>
                </a:lnTo>
                <a:lnTo>
                  <a:pt x="0" y="3547242"/>
                </a:lnTo>
                <a:lnTo>
                  <a:pt x="1056290" y="3578773"/>
                </a:lnTo>
                <a:lnTo>
                  <a:pt x="2128345" y="583325"/>
                </a:lnTo>
                <a:lnTo>
                  <a:pt x="1513490" y="0"/>
                </a:lnTo>
                <a:lnTo>
                  <a:pt x="1481959" y="0"/>
                </a:lnTo>
                <a:close/>
              </a:path>
            </a:pathLst>
          </a:custGeom>
          <a:solidFill>
            <a:schemeClr val="accent4">
              <a:alpha val="22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5AB97DF3-8434-4EAB-B881-0D0D64C76C8C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76880" y="1737360"/>
              <a:ext cx="12432240" cy="80226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5AB97DF3-8434-4EAB-B881-0D0D64C76C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61040" y="1674000"/>
                <a:ext cx="12463560" cy="8149320"/>
              </a:xfrm>
              <a:prstGeom prst="rect">
                <a:avLst/>
              </a:prstGeom>
            </p:spPr>
          </p:pic>
        </mc:Fallback>
      </mc:AlternateContent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5FDDBB71-D7B9-432A-8EEC-4E4901F6518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828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06"/>
    </mc:Choice>
    <mc:Fallback xmlns="">
      <p:transition spd="slow" advTm="31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103" name="Title 1">
            <a:extLst>
              <a:ext uri="{FF2B5EF4-FFF2-40B4-BE49-F238E27FC236}">
                <a16:creationId xmlns:a16="http://schemas.microsoft.com/office/drawing/2014/main" id="{B07EC6A5-8900-47AB-93FF-C09EFFA32D56}"/>
              </a:ext>
            </a:extLst>
          </p:cNvPr>
          <p:cNvSpPr txBox="1">
            <a:spLocks/>
          </p:cNvSpPr>
          <p:nvPr/>
        </p:nvSpPr>
        <p:spPr>
          <a:xfrm>
            <a:off x="8240573" y="1676451"/>
            <a:ext cx="7413872" cy="1544724"/>
          </a:xfrm>
          <a:prstGeom prst="rect">
            <a:avLst/>
          </a:prstGeom>
        </p:spPr>
        <p:txBody>
          <a:bodyPr/>
          <a:lstStyle>
            <a:lvl1pPr algn="l" defTabSz="16256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82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Direct or Indirect?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0679325B-27BD-4687-A964-6A27B4AD7FDE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46640" y="2281320"/>
              <a:ext cx="12492720" cy="97902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0679325B-27BD-4687-A964-6A27B4AD7FD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30800" y="2217960"/>
                <a:ext cx="12524040" cy="991692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92B5E1C9-8259-4F35-A0D7-A13D8E13F0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6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972"/>
    </mc:Choice>
    <mc:Fallback xmlns="">
      <p:transition spd="slow" advTm="52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103" name="Title 1">
            <a:extLst>
              <a:ext uri="{FF2B5EF4-FFF2-40B4-BE49-F238E27FC236}">
                <a16:creationId xmlns:a16="http://schemas.microsoft.com/office/drawing/2014/main" id="{B07EC6A5-8900-47AB-93FF-C09EFFA32D56}"/>
              </a:ext>
            </a:extLst>
          </p:cNvPr>
          <p:cNvSpPr txBox="1">
            <a:spLocks/>
          </p:cNvSpPr>
          <p:nvPr/>
        </p:nvSpPr>
        <p:spPr>
          <a:xfrm>
            <a:off x="8240573" y="1676451"/>
            <a:ext cx="7413872" cy="1544724"/>
          </a:xfrm>
          <a:prstGeom prst="rect">
            <a:avLst/>
          </a:prstGeom>
        </p:spPr>
        <p:txBody>
          <a:bodyPr/>
          <a:lstStyle>
            <a:lvl1pPr algn="l" defTabSz="16256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82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Direct or Indirect?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7A10A57C-9C32-4F6A-8B23-77D8F8B7CAA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553120" y="6828480"/>
              <a:ext cx="378000" cy="608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7A10A57C-9C32-4F6A-8B23-77D8F8B7CAA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37280" y="6765120"/>
                <a:ext cx="409320" cy="18756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A3B530F5-AB52-48CE-AE10-96516815A3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7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67"/>
    </mc:Choice>
    <mc:Fallback xmlns="">
      <p:transition spd="slow" advTm="241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F006700-5645-44B3-84A8-5C0CF86F9B86}"/>
              </a:ext>
            </a:extLst>
          </p:cNvPr>
          <p:cNvSpPr/>
          <p:nvPr/>
        </p:nvSpPr>
        <p:spPr>
          <a:xfrm>
            <a:off x="11035862" y="6731876"/>
            <a:ext cx="3405352" cy="5265683"/>
          </a:xfrm>
          <a:custGeom>
            <a:avLst/>
            <a:gdLst>
              <a:gd name="connsiteX0" fmla="*/ 3121572 w 3405352"/>
              <a:gd name="connsiteY0" fmla="*/ 0 h 5265683"/>
              <a:gd name="connsiteX1" fmla="*/ 0 w 3405352"/>
              <a:gd name="connsiteY1" fmla="*/ 1308538 h 5265683"/>
              <a:gd name="connsiteX2" fmla="*/ 31531 w 3405352"/>
              <a:gd name="connsiteY2" fmla="*/ 3594538 h 5265683"/>
              <a:gd name="connsiteX3" fmla="*/ 961697 w 3405352"/>
              <a:gd name="connsiteY3" fmla="*/ 5265683 h 5265683"/>
              <a:gd name="connsiteX4" fmla="*/ 1702676 w 3405352"/>
              <a:gd name="connsiteY4" fmla="*/ 5234152 h 5265683"/>
              <a:gd name="connsiteX5" fmla="*/ 3405352 w 3405352"/>
              <a:gd name="connsiteY5" fmla="*/ 394138 h 5265683"/>
              <a:gd name="connsiteX6" fmla="*/ 3121572 w 3405352"/>
              <a:gd name="connsiteY6" fmla="*/ 0 h 5265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05352" h="5265683">
                <a:moveTo>
                  <a:pt x="3121572" y="0"/>
                </a:moveTo>
                <a:lnTo>
                  <a:pt x="0" y="1308538"/>
                </a:lnTo>
                <a:lnTo>
                  <a:pt x="31531" y="3594538"/>
                </a:lnTo>
                <a:lnTo>
                  <a:pt x="961697" y="5265683"/>
                </a:lnTo>
                <a:lnTo>
                  <a:pt x="1702676" y="5234152"/>
                </a:lnTo>
                <a:lnTo>
                  <a:pt x="3405352" y="394138"/>
                </a:lnTo>
                <a:lnTo>
                  <a:pt x="3121572" y="0"/>
                </a:lnTo>
                <a:close/>
              </a:path>
            </a:pathLst>
          </a:custGeom>
          <a:solidFill>
            <a:schemeClr val="accent4">
              <a:alpha val="17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A43B6F7-F7F1-4E11-A46F-DEDAA1DD343B}"/>
              </a:ext>
            </a:extLst>
          </p:cNvPr>
          <p:cNvSpPr/>
          <p:nvPr/>
        </p:nvSpPr>
        <p:spPr>
          <a:xfrm>
            <a:off x="10184524" y="6574221"/>
            <a:ext cx="4445876" cy="5454869"/>
          </a:xfrm>
          <a:custGeom>
            <a:avLst/>
            <a:gdLst>
              <a:gd name="connsiteX0" fmla="*/ 2711669 w 4445876"/>
              <a:gd name="connsiteY0" fmla="*/ 5454869 h 5454869"/>
              <a:gd name="connsiteX1" fmla="*/ 693683 w 4445876"/>
              <a:gd name="connsiteY1" fmla="*/ 5454869 h 5454869"/>
              <a:gd name="connsiteX2" fmla="*/ 0 w 4445876"/>
              <a:gd name="connsiteY2" fmla="*/ 3610303 h 5454869"/>
              <a:gd name="connsiteX3" fmla="*/ 0 w 4445876"/>
              <a:gd name="connsiteY3" fmla="*/ 1371600 h 5454869"/>
              <a:gd name="connsiteX4" fmla="*/ 4035973 w 4445876"/>
              <a:gd name="connsiteY4" fmla="*/ 0 h 5454869"/>
              <a:gd name="connsiteX5" fmla="*/ 4445876 w 4445876"/>
              <a:gd name="connsiteY5" fmla="*/ 583324 h 5454869"/>
              <a:gd name="connsiteX6" fmla="*/ 2711669 w 4445876"/>
              <a:gd name="connsiteY6" fmla="*/ 5454869 h 5454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876" h="5454869">
                <a:moveTo>
                  <a:pt x="2711669" y="5454869"/>
                </a:moveTo>
                <a:lnTo>
                  <a:pt x="693683" y="5454869"/>
                </a:lnTo>
                <a:lnTo>
                  <a:pt x="0" y="3610303"/>
                </a:lnTo>
                <a:lnTo>
                  <a:pt x="0" y="1371600"/>
                </a:lnTo>
                <a:lnTo>
                  <a:pt x="4035973" y="0"/>
                </a:lnTo>
                <a:lnTo>
                  <a:pt x="4445876" y="583324"/>
                </a:lnTo>
                <a:lnTo>
                  <a:pt x="2711669" y="5454869"/>
                </a:lnTo>
                <a:close/>
              </a:path>
            </a:pathLst>
          </a:custGeom>
          <a:solidFill>
            <a:schemeClr val="accent1"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6F91A7-3F37-4867-9149-FE8CFC02248E}"/>
              </a:ext>
            </a:extLst>
          </p:cNvPr>
          <p:cNvSpPr/>
          <p:nvPr/>
        </p:nvSpPr>
        <p:spPr>
          <a:xfrm>
            <a:off x="10042634" y="6439380"/>
            <a:ext cx="4705480" cy="5620093"/>
          </a:xfrm>
          <a:prstGeom prst="rect">
            <a:avLst/>
          </a:prstGeom>
          <a:solidFill>
            <a:schemeClr val="accent6">
              <a:alpha val="17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24C7E1B-88DD-4BAC-A172-EAB0BA445E9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438120" y="3746520"/>
              <a:ext cx="14275080" cy="82645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24C7E1B-88DD-4BAC-A172-EAB0BA445E9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2280" y="3683160"/>
                <a:ext cx="14306400" cy="8391240"/>
              </a:xfrm>
              <a:prstGeom prst="rect">
                <a:avLst/>
              </a:prstGeom>
            </p:spPr>
          </p:pic>
        </mc:Fallback>
      </mc:AlternateContent>
      <p:pic>
        <p:nvPicPr>
          <p:cNvPr id="19" name="Audio 18">
            <a:hlinkClick r:id="" action="ppaction://media"/>
            <a:extLst>
              <a:ext uri="{FF2B5EF4-FFF2-40B4-BE49-F238E27FC236}">
                <a16:creationId xmlns:a16="http://schemas.microsoft.com/office/drawing/2014/main" id="{A110D450-543F-4B33-85D7-8F8D23C3BCD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432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890"/>
    </mc:Choice>
    <mc:Fallback xmlns="">
      <p:transition spd="slow" advTm="29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80" idx="2"/>
            <a:endCxn id="31" idx="3"/>
          </p:cNvCxnSpPr>
          <p:nvPr/>
        </p:nvCxnSpPr>
        <p:spPr>
          <a:xfrm flipH="1" flipV="1">
            <a:off x="14439313" y="7139237"/>
            <a:ext cx="854449" cy="23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854799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881643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2"/>
            <a:endCxn id="80" idx="1"/>
          </p:cNvCxnSpPr>
          <p:nvPr/>
        </p:nvCxnSpPr>
        <p:spPr>
          <a:xfrm flipV="1">
            <a:off x="14031584" y="7139236"/>
            <a:ext cx="850059" cy="230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51735"/>
              </p:ext>
            </p:extLst>
          </p:nvPr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1F4CA3E-F1DB-4D21-8FA4-D5A0EC6188A9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006360" y="1752480"/>
              <a:ext cx="11918520" cy="56354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1F4CA3E-F1DB-4D21-8FA4-D5A0EC6188A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90520" y="1689120"/>
                <a:ext cx="11949840" cy="576216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C199D0-4C58-4FB9-AB41-40F5456143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2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711"/>
    </mc:Choice>
    <mc:Fallback xmlns="">
      <p:transition spd="slow" advTm="37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80" idx="2"/>
            <a:endCxn id="31" idx="3"/>
          </p:cNvCxnSpPr>
          <p:nvPr/>
        </p:nvCxnSpPr>
        <p:spPr>
          <a:xfrm flipH="1" flipV="1">
            <a:off x="14439313" y="7139237"/>
            <a:ext cx="854449" cy="23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854799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881643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2"/>
            <a:endCxn id="80" idx="1"/>
          </p:cNvCxnSpPr>
          <p:nvPr/>
        </p:nvCxnSpPr>
        <p:spPr>
          <a:xfrm flipV="1">
            <a:off x="14031584" y="7139236"/>
            <a:ext cx="850059" cy="230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304851C-8BD5-4D72-8C4B-7C5157D7250D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92000" y="4335840"/>
              <a:ext cx="13716000" cy="70405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304851C-8BD5-4D72-8C4B-7C5157D7250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76160" y="4272480"/>
                <a:ext cx="13747320" cy="716724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BFE03A76-EC3A-4752-B363-6A57651C05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3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28"/>
    </mc:Choice>
    <mc:Fallback xmlns="">
      <p:transition spd="slow" advTm="182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80" idx="2"/>
            <a:endCxn id="31" idx="3"/>
          </p:cNvCxnSpPr>
          <p:nvPr/>
        </p:nvCxnSpPr>
        <p:spPr>
          <a:xfrm flipH="1" flipV="1">
            <a:off x="14439313" y="7139237"/>
            <a:ext cx="854449" cy="23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854799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881643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2"/>
            <a:endCxn id="80" idx="1"/>
          </p:cNvCxnSpPr>
          <p:nvPr/>
        </p:nvCxnSpPr>
        <p:spPr>
          <a:xfrm flipV="1">
            <a:off x="14031584" y="7139236"/>
            <a:ext cx="850059" cy="230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F95B527D-37AC-4CD3-AE43-630D18F3CC4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76880" y="6360120"/>
              <a:ext cx="14018400" cy="53334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F95B527D-37AC-4CD3-AE43-630D18F3CC4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61040" y="6296760"/>
                <a:ext cx="14049720" cy="5460120"/>
              </a:xfrm>
              <a:prstGeom prst="rect">
                <a:avLst/>
              </a:prstGeom>
            </p:spPr>
          </p:pic>
        </mc:Fallback>
      </mc:AlternateContent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25D6FA44-3CFB-43B6-AB26-F4D55D4A89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9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65"/>
    </mc:Choice>
    <mc:Fallback xmlns="">
      <p:transition spd="slow" advTm="30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9DCF6A4-D9F1-4656-A230-B330D25DA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8939" y="2495091"/>
            <a:ext cx="7748716" cy="16383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80" idx="2"/>
            <a:endCxn id="31" idx="3"/>
          </p:cNvCxnSpPr>
          <p:nvPr/>
        </p:nvCxnSpPr>
        <p:spPr>
          <a:xfrm flipH="1" flipV="1">
            <a:off x="14439313" y="7139237"/>
            <a:ext cx="854449" cy="23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854799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881643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2"/>
            <a:endCxn id="80" idx="1"/>
          </p:cNvCxnSpPr>
          <p:nvPr/>
        </p:nvCxnSpPr>
        <p:spPr>
          <a:xfrm flipV="1">
            <a:off x="14031584" y="7139236"/>
            <a:ext cx="850059" cy="230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7BCE24AD-9C07-4A6C-81F5-F051051A16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9529" y="730111"/>
            <a:ext cx="10382250" cy="16383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D2A5782-0B57-4B77-83C5-C507456F023F}"/>
              </a:ext>
            </a:extLst>
          </p:cNvPr>
          <p:cNvSpPr/>
          <p:nvPr/>
        </p:nvSpPr>
        <p:spPr>
          <a:xfrm>
            <a:off x="9024089" y="1033041"/>
            <a:ext cx="1542188" cy="461665"/>
          </a:xfrm>
          <a:prstGeom prst="rect">
            <a:avLst/>
          </a:prstGeom>
          <a:solidFill>
            <a:schemeClr val="accent4">
              <a:alpha val="29000"/>
            </a:schemeClr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BE28FD-78FE-40C3-97A8-769D1866ED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8270" y="4367965"/>
            <a:ext cx="7739385" cy="2065255"/>
          </a:xfrm>
          <a:prstGeom prst="rect">
            <a:avLst/>
          </a:prstGeom>
          <a:ln>
            <a:solidFill>
              <a:schemeClr val="tx1"/>
            </a:solidFill>
          </a:ln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9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AAB5F0B6-43DC-4515-9E1F-6BD7C10EC8B3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9169200" y="3655800"/>
              <a:ext cx="1103040" cy="36324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AAB5F0B6-43DC-4515-9E1F-6BD7C10EC8B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153360" y="3592440"/>
                <a:ext cx="1134360" cy="48996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40901E7C-7EA2-4EAA-8986-4A7C6F3183A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227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171"/>
    </mc:Choice>
    <mc:Fallback xmlns="">
      <p:transition spd="slow" advTm="43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C945B60-F99E-4990-BE13-089B8F5156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3509" y="2489770"/>
            <a:ext cx="7739385" cy="1666270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40DF3D98-CE85-44AF-AB7C-AA94A87AA9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1429" y="746374"/>
            <a:ext cx="10429875" cy="15906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80" idx="2"/>
            <a:endCxn id="31" idx="3"/>
          </p:cNvCxnSpPr>
          <p:nvPr/>
        </p:nvCxnSpPr>
        <p:spPr>
          <a:xfrm flipH="1" flipV="1">
            <a:off x="14439313" y="7139237"/>
            <a:ext cx="854449" cy="23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854799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881643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2"/>
            <a:endCxn id="80" idx="1"/>
          </p:cNvCxnSpPr>
          <p:nvPr/>
        </p:nvCxnSpPr>
        <p:spPr>
          <a:xfrm flipV="1">
            <a:off x="14031584" y="7139236"/>
            <a:ext cx="850059" cy="230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42" name="Rectangle 41">
            <a:extLst>
              <a:ext uri="{FF2B5EF4-FFF2-40B4-BE49-F238E27FC236}">
                <a16:creationId xmlns:a16="http://schemas.microsoft.com/office/drawing/2014/main" id="{44EE2B31-2674-4903-8C11-E0F734D46DF1}"/>
              </a:ext>
            </a:extLst>
          </p:cNvPr>
          <p:cNvSpPr/>
          <p:nvPr/>
        </p:nvSpPr>
        <p:spPr>
          <a:xfrm>
            <a:off x="9024089" y="1033041"/>
            <a:ext cx="1542188" cy="461665"/>
          </a:xfrm>
          <a:prstGeom prst="rect">
            <a:avLst/>
          </a:prstGeom>
          <a:solidFill>
            <a:schemeClr val="accent4">
              <a:alpha val="29000"/>
            </a:schemeClr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3877B0-7557-4CC1-AB70-FAF29AC751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3510" y="4261333"/>
            <a:ext cx="7739384" cy="22506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2E806BF5-7492-4CCF-8DB5-04B2E43F15C2}"/>
              </a:ext>
            </a:extLst>
          </p:cNvPr>
          <p:cNvSpPr/>
          <p:nvPr/>
        </p:nvSpPr>
        <p:spPr>
          <a:xfrm>
            <a:off x="13070395" y="3525768"/>
            <a:ext cx="996353" cy="339179"/>
          </a:xfrm>
          <a:prstGeom prst="rect">
            <a:avLst/>
          </a:prstGeom>
          <a:solidFill>
            <a:schemeClr val="accent4">
              <a:alpha val="29000"/>
            </a:schemeClr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9A8A55C-CB45-4736-A68E-49421C9EB132}"/>
              </a:ext>
            </a:extLst>
          </p:cNvPr>
          <p:cNvSpPr/>
          <p:nvPr/>
        </p:nvSpPr>
        <p:spPr>
          <a:xfrm>
            <a:off x="15172214" y="3761966"/>
            <a:ext cx="740318" cy="339179"/>
          </a:xfrm>
          <a:prstGeom prst="rect">
            <a:avLst/>
          </a:prstGeom>
          <a:solidFill>
            <a:schemeClr val="accent4">
              <a:alpha val="29000"/>
            </a:schemeClr>
          </a:solidFill>
          <a:ln w="38100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EB1F8B1-6494-4004-9597-23C64CB8AD2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229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00"/>
    </mc:Choice>
    <mc:Fallback xmlns="">
      <p:transition spd="slow" advTm="31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7279DE9-EA49-401B-BF35-9D0E112B30B5}"/>
              </a:ext>
            </a:extLst>
          </p:cNvPr>
          <p:cNvSpPr txBox="1"/>
          <p:nvPr/>
        </p:nvSpPr>
        <p:spPr>
          <a:xfrm>
            <a:off x="13623854" y="5847473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71a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41" idx="2"/>
            <a:endCxn id="31" idx="0"/>
          </p:cNvCxnSpPr>
          <p:nvPr/>
        </p:nvCxnSpPr>
        <p:spPr>
          <a:xfrm>
            <a:off x="14031584" y="6309138"/>
            <a:ext cx="0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6839603"/>
            <a:ext cx="432772" cy="47019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459616" y="6377938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600E863-3739-4CA2-B349-0175CB0A7425}"/>
              </a:ext>
            </a:extLst>
          </p:cNvPr>
          <p:cNvCxnSpPr>
            <a:cxnSpLocks/>
            <a:stCxn id="80" idx="0"/>
            <a:endCxn id="41" idx="3"/>
          </p:cNvCxnSpPr>
          <p:nvPr/>
        </p:nvCxnSpPr>
        <p:spPr>
          <a:xfrm flipH="1" flipV="1">
            <a:off x="14439313" y="6078306"/>
            <a:ext cx="432422" cy="2996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3"/>
            <a:endCxn id="80" idx="2"/>
          </p:cNvCxnSpPr>
          <p:nvPr/>
        </p:nvCxnSpPr>
        <p:spPr>
          <a:xfrm flipV="1">
            <a:off x="14439313" y="6839603"/>
            <a:ext cx="432422" cy="299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644061"/>
              </p:ext>
            </p:extLst>
          </p:nvPr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5751464-AAE9-4AF6-B650-7EEBEAA8C819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806640" y="1797840"/>
              <a:ext cx="11299320" cy="54388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5751464-AAE9-4AF6-B650-7EEBEAA8C8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90800" y="1734480"/>
                <a:ext cx="11330640" cy="55656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86BDF4E-F48B-49BE-91F5-94D62E6826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0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31"/>
    </mc:Choice>
    <mc:Fallback xmlns="">
      <p:transition spd="slow" advTm="208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E30EB9-B221-418F-B0A3-3FBD938096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/>
          <a:stretch/>
        </p:blipFill>
        <p:spPr>
          <a:xfrm>
            <a:off x="0" y="0"/>
            <a:ext cx="16256000" cy="92422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8CEEE8-9479-4160-AD7D-B1CBF36F0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674" b="68764"/>
          <a:stretch/>
        </p:blipFill>
        <p:spPr>
          <a:xfrm>
            <a:off x="7200459" y="9413862"/>
            <a:ext cx="5396189" cy="14346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D93E58-E6A2-476B-A4BC-AE1360B386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485"/>
          <a:stretch/>
        </p:blipFill>
        <p:spPr>
          <a:xfrm>
            <a:off x="112983" y="11020097"/>
            <a:ext cx="8015017" cy="11719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F48459-E9BE-4A87-BAB7-C5A0228141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096" r="58966" b="34668"/>
          <a:stretch/>
        </p:blipFill>
        <p:spPr>
          <a:xfrm>
            <a:off x="12476652" y="10757337"/>
            <a:ext cx="3288865" cy="1434662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742D027-500F-4F65-9F24-6C6D023BB4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B813D7-0BAF-44CF-898F-394F42F86BB6}"/>
              </a:ext>
            </a:extLst>
          </p:cNvPr>
          <p:cNvSpPr txBox="1"/>
          <p:nvPr/>
        </p:nvSpPr>
        <p:spPr>
          <a:xfrm>
            <a:off x="112983" y="3840810"/>
            <a:ext cx="611263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rgbClr val="D39293"/>
                </a:solidFill>
              </a:rPr>
              <a:t>Video Tutorial - Part 2</a:t>
            </a:r>
          </a:p>
        </p:txBody>
      </p:sp>
    </p:spTree>
    <p:extLst>
      <p:ext uri="{BB962C8B-B14F-4D97-AF65-F5344CB8AC3E}">
        <p14:creationId xmlns:p14="http://schemas.microsoft.com/office/powerpoint/2010/main" val="110952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22"/>
    </mc:Choice>
    <mc:Fallback xmlns="">
      <p:transition spd="slow" advTm="31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7279DE9-EA49-401B-BF35-9D0E112B30B5}"/>
              </a:ext>
            </a:extLst>
          </p:cNvPr>
          <p:cNvSpPr txBox="1"/>
          <p:nvPr/>
        </p:nvSpPr>
        <p:spPr>
          <a:xfrm>
            <a:off x="13623854" y="5847473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71a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41" idx="2"/>
            <a:endCxn id="31" idx="0"/>
          </p:cNvCxnSpPr>
          <p:nvPr/>
        </p:nvCxnSpPr>
        <p:spPr>
          <a:xfrm>
            <a:off x="14031584" y="6309138"/>
            <a:ext cx="0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6839603"/>
            <a:ext cx="432772" cy="47019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459616" y="6377938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600E863-3739-4CA2-B349-0175CB0A7425}"/>
              </a:ext>
            </a:extLst>
          </p:cNvPr>
          <p:cNvCxnSpPr>
            <a:cxnSpLocks/>
            <a:stCxn id="80" idx="0"/>
            <a:endCxn id="41" idx="3"/>
          </p:cNvCxnSpPr>
          <p:nvPr/>
        </p:nvCxnSpPr>
        <p:spPr>
          <a:xfrm flipH="1" flipV="1">
            <a:off x="14439313" y="6078306"/>
            <a:ext cx="432422" cy="2996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3"/>
            <a:endCxn id="80" idx="2"/>
          </p:cNvCxnSpPr>
          <p:nvPr/>
        </p:nvCxnSpPr>
        <p:spPr>
          <a:xfrm flipV="1">
            <a:off x="14439313" y="6839603"/>
            <a:ext cx="432422" cy="299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BE7053F-4514-43D6-9C4D-2A390C1BC79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707120" y="6345000"/>
              <a:ext cx="12734280" cy="57265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BE7053F-4514-43D6-9C4D-2A390C1BC79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91280" y="6281640"/>
                <a:ext cx="12765600" cy="585324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3F2E28-1841-4B81-8A60-D539626A89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11"/>
    </mc:Choice>
    <mc:Fallback xmlns="">
      <p:transition spd="slow" advTm="20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7279DE9-EA49-401B-BF35-9D0E112B30B5}"/>
              </a:ext>
            </a:extLst>
          </p:cNvPr>
          <p:cNvSpPr txBox="1"/>
          <p:nvPr/>
        </p:nvSpPr>
        <p:spPr>
          <a:xfrm>
            <a:off x="13623854" y="5847473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71a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41" idx="2"/>
            <a:endCxn id="31" idx="0"/>
          </p:cNvCxnSpPr>
          <p:nvPr/>
        </p:nvCxnSpPr>
        <p:spPr>
          <a:xfrm>
            <a:off x="14031584" y="6309138"/>
            <a:ext cx="0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6839603"/>
            <a:ext cx="432772" cy="47019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459616" y="6377938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600E863-3739-4CA2-B349-0175CB0A7425}"/>
              </a:ext>
            </a:extLst>
          </p:cNvPr>
          <p:cNvCxnSpPr>
            <a:cxnSpLocks/>
            <a:stCxn id="80" idx="0"/>
            <a:endCxn id="41" idx="3"/>
          </p:cNvCxnSpPr>
          <p:nvPr/>
        </p:nvCxnSpPr>
        <p:spPr>
          <a:xfrm flipH="1" flipV="1">
            <a:off x="14439313" y="6078306"/>
            <a:ext cx="432422" cy="2996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3"/>
            <a:endCxn id="80" idx="2"/>
          </p:cNvCxnSpPr>
          <p:nvPr/>
        </p:nvCxnSpPr>
        <p:spPr>
          <a:xfrm flipV="1">
            <a:off x="14439313" y="6839603"/>
            <a:ext cx="432422" cy="2996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FFD9F61-65FA-4662-B8EA-070250F8BF82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978920" y="5151600"/>
              <a:ext cx="13489560" cy="37472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FFD9F61-65FA-4662-B8EA-070250F8BF8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63080" y="5088240"/>
                <a:ext cx="13520880" cy="387396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37E59767-ACEF-415A-B75C-7EAD65E0A4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93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36"/>
    </mc:Choice>
    <mc:Fallback xmlns="">
      <p:transition spd="slow" advTm="18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7279DE9-EA49-401B-BF35-9D0E112B30B5}"/>
              </a:ext>
            </a:extLst>
          </p:cNvPr>
          <p:cNvSpPr txBox="1"/>
          <p:nvPr/>
        </p:nvSpPr>
        <p:spPr>
          <a:xfrm>
            <a:off x="13623854" y="5847473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71a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41" idx="2"/>
            <a:endCxn id="31" idx="0"/>
          </p:cNvCxnSpPr>
          <p:nvPr/>
        </p:nvCxnSpPr>
        <p:spPr>
          <a:xfrm>
            <a:off x="14031584" y="6309138"/>
            <a:ext cx="0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934241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961085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48FB052-8E6F-4C30-860D-3424471D383C}"/>
              </a:ext>
            </a:extLst>
          </p:cNvPr>
          <p:cNvSpPr txBox="1"/>
          <p:nvPr/>
        </p:nvSpPr>
        <p:spPr>
          <a:xfrm>
            <a:off x="14987532" y="5847472"/>
            <a:ext cx="756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51f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600E863-3739-4CA2-B349-0175CB0A7425}"/>
              </a:ext>
            </a:extLst>
          </p:cNvPr>
          <p:cNvCxnSpPr>
            <a:cxnSpLocks/>
            <a:stCxn id="80" idx="0"/>
            <a:endCxn id="81" idx="2"/>
          </p:cNvCxnSpPr>
          <p:nvPr/>
        </p:nvCxnSpPr>
        <p:spPr>
          <a:xfrm flipH="1" flipV="1">
            <a:off x="15365753" y="6309137"/>
            <a:ext cx="7451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3"/>
            <a:endCxn id="80" idx="1"/>
          </p:cNvCxnSpPr>
          <p:nvPr/>
        </p:nvCxnSpPr>
        <p:spPr>
          <a:xfrm flipV="1">
            <a:off x="14439313" y="7139236"/>
            <a:ext cx="52177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8455D1F-FD2A-40E0-B0BE-DF98F5FCDAA2}"/>
              </a:ext>
            </a:extLst>
          </p:cNvPr>
          <p:cNvCxnSpPr>
            <a:cxnSpLocks/>
            <a:stCxn id="81" idx="1"/>
            <a:endCxn id="41" idx="3"/>
          </p:cNvCxnSpPr>
          <p:nvPr/>
        </p:nvCxnSpPr>
        <p:spPr>
          <a:xfrm flipH="1">
            <a:off x="14439313" y="6078305"/>
            <a:ext cx="54821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306237"/>
              </p:ext>
            </p:extLst>
          </p:nvPr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507448"/>
              </p:ext>
            </p:extLst>
          </p:nvPr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5FD2A3C-F93B-4959-9B1E-D1DBE78B2A75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4214520" y="1828080"/>
              <a:ext cx="11193480" cy="53182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5FD2A3C-F93B-4959-9B1E-D1DBE78B2A7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98680" y="1764720"/>
                <a:ext cx="11224800" cy="54450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41DC2231-F10C-4AAC-A6F5-7ED0A336D3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8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83"/>
    </mc:Choice>
    <mc:Fallback xmlns="">
      <p:transition spd="slow" advTm="17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7279DE9-EA49-401B-BF35-9D0E112B30B5}"/>
              </a:ext>
            </a:extLst>
          </p:cNvPr>
          <p:cNvSpPr txBox="1"/>
          <p:nvPr/>
        </p:nvSpPr>
        <p:spPr>
          <a:xfrm>
            <a:off x="13623854" y="5847473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71a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41" idx="2"/>
            <a:endCxn id="31" idx="0"/>
          </p:cNvCxnSpPr>
          <p:nvPr/>
        </p:nvCxnSpPr>
        <p:spPr>
          <a:xfrm>
            <a:off x="14031584" y="6309138"/>
            <a:ext cx="0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934241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961085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48FB052-8E6F-4C30-860D-3424471D383C}"/>
              </a:ext>
            </a:extLst>
          </p:cNvPr>
          <p:cNvSpPr txBox="1"/>
          <p:nvPr/>
        </p:nvSpPr>
        <p:spPr>
          <a:xfrm>
            <a:off x="14987532" y="5847472"/>
            <a:ext cx="756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51f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600E863-3739-4CA2-B349-0175CB0A7425}"/>
              </a:ext>
            </a:extLst>
          </p:cNvPr>
          <p:cNvCxnSpPr>
            <a:cxnSpLocks/>
            <a:stCxn id="80" idx="0"/>
            <a:endCxn id="81" idx="2"/>
          </p:cNvCxnSpPr>
          <p:nvPr/>
        </p:nvCxnSpPr>
        <p:spPr>
          <a:xfrm flipH="1" flipV="1">
            <a:off x="15365753" y="6309137"/>
            <a:ext cx="7451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3"/>
            <a:endCxn id="80" idx="1"/>
          </p:cNvCxnSpPr>
          <p:nvPr/>
        </p:nvCxnSpPr>
        <p:spPr>
          <a:xfrm flipV="1">
            <a:off x="14439313" y="7139236"/>
            <a:ext cx="52177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8455D1F-FD2A-40E0-B0BE-DF98F5FCDAA2}"/>
              </a:ext>
            </a:extLst>
          </p:cNvPr>
          <p:cNvCxnSpPr>
            <a:cxnSpLocks/>
            <a:stCxn id="81" idx="1"/>
            <a:endCxn id="41" idx="3"/>
          </p:cNvCxnSpPr>
          <p:nvPr/>
        </p:nvCxnSpPr>
        <p:spPr>
          <a:xfrm flipH="1">
            <a:off x="14439313" y="6078305"/>
            <a:ext cx="54821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01B489A-57DC-4A1F-9E82-AF9581A0DDBF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782720" y="6345000"/>
              <a:ext cx="13852080" cy="56962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01B489A-57DC-4A1F-9E82-AF9581A0DDB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66880" y="6281640"/>
                <a:ext cx="13883400" cy="58230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586246-7D14-4986-BA2A-0D06219D48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50"/>
    </mc:Choice>
    <mc:Fallback xmlns="">
      <p:transition spd="slow" advTm="178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7279DE9-EA49-401B-BF35-9D0E112B30B5}"/>
              </a:ext>
            </a:extLst>
          </p:cNvPr>
          <p:cNvSpPr txBox="1"/>
          <p:nvPr/>
        </p:nvSpPr>
        <p:spPr>
          <a:xfrm>
            <a:off x="13623854" y="5847473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71a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41" idx="2"/>
            <a:endCxn id="31" idx="0"/>
          </p:cNvCxnSpPr>
          <p:nvPr/>
        </p:nvCxnSpPr>
        <p:spPr>
          <a:xfrm>
            <a:off x="14031584" y="6309138"/>
            <a:ext cx="0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934241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961085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48FB052-8E6F-4C30-860D-3424471D383C}"/>
              </a:ext>
            </a:extLst>
          </p:cNvPr>
          <p:cNvSpPr txBox="1"/>
          <p:nvPr/>
        </p:nvSpPr>
        <p:spPr>
          <a:xfrm>
            <a:off x="14987532" y="5847472"/>
            <a:ext cx="756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51f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600E863-3739-4CA2-B349-0175CB0A7425}"/>
              </a:ext>
            </a:extLst>
          </p:cNvPr>
          <p:cNvCxnSpPr>
            <a:cxnSpLocks/>
            <a:stCxn id="80" idx="0"/>
            <a:endCxn id="81" idx="2"/>
          </p:cNvCxnSpPr>
          <p:nvPr/>
        </p:nvCxnSpPr>
        <p:spPr>
          <a:xfrm flipH="1" flipV="1">
            <a:off x="15365753" y="6309137"/>
            <a:ext cx="7451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3"/>
            <a:endCxn id="80" idx="1"/>
          </p:cNvCxnSpPr>
          <p:nvPr/>
        </p:nvCxnSpPr>
        <p:spPr>
          <a:xfrm flipV="1">
            <a:off x="14439313" y="7139236"/>
            <a:ext cx="52177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8455D1F-FD2A-40E0-B0BE-DF98F5FCDAA2}"/>
              </a:ext>
            </a:extLst>
          </p:cNvPr>
          <p:cNvCxnSpPr>
            <a:cxnSpLocks/>
            <a:stCxn id="81" idx="1"/>
            <a:endCxn id="41" idx="3"/>
          </p:cNvCxnSpPr>
          <p:nvPr/>
        </p:nvCxnSpPr>
        <p:spPr>
          <a:xfrm flipH="1">
            <a:off x="14439313" y="6078305"/>
            <a:ext cx="54821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B26C3CD-1626-4AA2-BF81-2EE0D5A69884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948680" y="5060880"/>
              <a:ext cx="14063760" cy="43365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B26C3CD-1626-4AA2-BF81-2EE0D5A698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32840" y="4997520"/>
                <a:ext cx="14095080" cy="446328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10A3F7FF-356F-46F1-B8F0-599EB3C983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8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276"/>
    </mc:Choice>
    <mc:Fallback xmlns="">
      <p:transition spd="slow" advTm="39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176A30B-CDC7-45D0-B71B-BE45A6E75B7D}"/>
              </a:ext>
            </a:extLst>
          </p:cNvPr>
          <p:cNvSpPr txBox="1"/>
          <p:nvPr/>
        </p:nvSpPr>
        <p:spPr>
          <a:xfrm>
            <a:off x="13623854" y="690840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45a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9BD9EBA-4827-4EB6-8F61-795B93F90D52}"/>
              </a:ext>
            </a:extLst>
          </p:cNvPr>
          <p:cNvCxnSpPr>
            <a:cxnSpLocks/>
            <a:stCxn id="84" idx="0"/>
            <a:endCxn id="31" idx="2"/>
          </p:cNvCxnSpPr>
          <p:nvPr/>
        </p:nvCxnSpPr>
        <p:spPr>
          <a:xfrm flipV="1">
            <a:off x="13023156" y="7370069"/>
            <a:ext cx="1008428" cy="244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91CD403-9E5D-4FB9-B758-4B37BDC790EB}"/>
              </a:ext>
            </a:extLst>
          </p:cNvPr>
          <p:cNvSpPr txBox="1"/>
          <p:nvPr/>
        </p:nvSpPr>
        <p:spPr>
          <a:xfrm>
            <a:off x="12790771" y="7902647"/>
            <a:ext cx="685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45b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D7E1230-B48D-4D76-A5C7-EB9CD9F85402}"/>
              </a:ext>
            </a:extLst>
          </p:cNvPr>
          <p:cNvCxnSpPr>
            <a:cxnSpLocks/>
            <a:stCxn id="84" idx="0"/>
            <a:endCxn id="38" idx="2"/>
          </p:cNvCxnSpPr>
          <p:nvPr/>
        </p:nvCxnSpPr>
        <p:spPr>
          <a:xfrm flipV="1">
            <a:off x="13023156" y="8364312"/>
            <a:ext cx="110303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F74C40-32DA-472D-AD4D-94375578872E}"/>
              </a:ext>
            </a:extLst>
          </p:cNvPr>
          <p:cNvCxnSpPr>
            <a:cxnSpLocks/>
            <a:stCxn id="38" idx="0"/>
            <a:endCxn id="31" idx="2"/>
          </p:cNvCxnSpPr>
          <p:nvPr/>
        </p:nvCxnSpPr>
        <p:spPr>
          <a:xfrm flipV="1">
            <a:off x="13133459" y="7370069"/>
            <a:ext cx="898125" cy="532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7279DE9-EA49-401B-BF35-9D0E112B30B5}"/>
              </a:ext>
            </a:extLst>
          </p:cNvPr>
          <p:cNvSpPr txBox="1"/>
          <p:nvPr/>
        </p:nvSpPr>
        <p:spPr>
          <a:xfrm>
            <a:off x="13623854" y="5847473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71a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1B26A84-351E-44B4-82A4-33248E944E45}"/>
              </a:ext>
            </a:extLst>
          </p:cNvPr>
          <p:cNvCxnSpPr>
            <a:cxnSpLocks/>
            <a:stCxn id="53" idx="0"/>
            <a:endCxn id="31" idx="2"/>
          </p:cNvCxnSpPr>
          <p:nvPr/>
        </p:nvCxnSpPr>
        <p:spPr>
          <a:xfrm flipH="1" flipV="1">
            <a:off x="14031584" y="7370069"/>
            <a:ext cx="407379" cy="4171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B16FC92-C170-409C-B452-AFA5CD74356A}"/>
              </a:ext>
            </a:extLst>
          </p:cNvPr>
          <p:cNvCxnSpPr>
            <a:cxnSpLocks/>
            <a:stCxn id="41" idx="2"/>
            <a:endCxn id="31" idx="0"/>
          </p:cNvCxnSpPr>
          <p:nvPr/>
        </p:nvCxnSpPr>
        <p:spPr>
          <a:xfrm>
            <a:off x="14031584" y="6309138"/>
            <a:ext cx="0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F90C985-7483-4F9D-8767-CB8D92B3DDC9}"/>
              </a:ext>
            </a:extLst>
          </p:cNvPr>
          <p:cNvCxnSpPr>
            <a:cxnSpLocks/>
            <a:stCxn id="81" idx="0"/>
            <a:endCxn id="49" idx="2"/>
          </p:cNvCxnSpPr>
          <p:nvPr/>
        </p:nvCxnSpPr>
        <p:spPr>
          <a:xfrm flipV="1">
            <a:off x="15365753" y="4834651"/>
            <a:ext cx="0" cy="1012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D4E4DD6F-A748-40E0-84DB-23F99228BB10}"/>
              </a:ext>
            </a:extLst>
          </p:cNvPr>
          <p:cNvSpPr txBox="1"/>
          <p:nvPr/>
        </p:nvSpPr>
        <p:spPr>
          <a:xfrm>
            <a:off x="14960056" y="4372986"/>
            <a:ext cx="811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75g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8BA09C4-EFA7-4921-A28B-E9506AACC27D}"/>
              </a:ext>
            </a:extLst>
          </p:cNvPr>
          <p:cNvCxnSpPr>
            <a:cxnSpLocks/>
            <a:stCxn id="49" idx="0"/>
            <a:endCxn id="52" idx="2"/>
          </p:cNvCxnSpPr>
          <p:nvPr/>
        </p:nvCxnSpPr>
        <p:spPr>
          <a:xfrm flipV="1">
            <a:off x="15365753" y="2829699"/>
            <a:ext cx="29509" cy="1543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E4AC74CF-7DC3-4228-B499-790C2F4E074C}"/>
              </a:ext>
            </a:extLst>
          </p:cNvPr>
          <p:cNvSpPr txBox="1"/>
          <p:nvPr/>
        </p:nvSpPr>
        <p:spPr>
          <a:xfrm>
            <a:off x="14987532" y="2368034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73a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CDEBA10-1ECB-4DC6-A334-D00AC87AFD66}"/>
              </a:ext>
            </a:extLst>
          </p:cNvPr>
          <p:cNvSpPr txBox="1"/>
          <p:nvPr/>
        </p:nvSpPr>
        <p:spPr>
          <a:xfrm>
            <a:off x="14129812" y="11541560"/>
            <a:ext cx="61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8a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4719736-8A08-4F35-A2C0-24DE95DD2A88}"/>
              </a:ext>
            </a:extLst>
          </p:cNvPr>
          <p:cNvCxnSpPr>
            <a:cxnSpLocks/>
            <a:stCxn id="53" idx="0"/>
            <a:endCxn id="80" idx="2"/>
          </p:cNvCxnSpPr>
          <p:nvPr/>
        </p:nvCxnSpPr>
        <p:spPr>
          <a:xfrm flipV="1">
            <a:off x="14438963" y="7370068"/>
            <a:ext cx="934241" cy="41714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B24C3890-085B-435D-8D3B-B81393F9C8E9}"/>
              </a:ext>
            </a:extLst>
          </p:cNvPr>
          <p:cNvSpPr txBox="1"/>
          <p:nvPr/>
        </p:nvSpPr>
        <p:spPr>
          <a:xfrm>
            <a:off x="14961085" y="6908403"/>
            <a:ext cx="8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50a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48FB052-8E6F-4C30-860D-3424471D383C}"/>
              </a:ext>
            </a:extLst>
          </p:cNvPr>
          <p:cNvSpPr txBox="1"/>
          <p:nvPr/>
        </p:nvSpPr>
        <p:spPr>
          <a:xfrm>
            <a:off x="14987532" y="5847472"/>
            <a:ext cx="756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51f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3600E863-3739-4CA2-B349-0175CB0A7425}"/>
              </a:ext>
            </a:extLst>
          </p:cNvPr>
          <p:cNvCxnSpPr>
            <a:cxnSpLocks/>
            <a:stCxn id="80" idx="0"/>
            <a:endCxn id="81" idx="2"/>
          </p:cNvCxnSpPr>
          <p:nvPr/>
        </p:nvCxnSpPr>
        <p:spPr>
          <a:xfrm flipH="1" flipV="1">
            <a:off x="15365753" y="6309137"/>
            <a:ext cx="7451" cy="599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1A8BA39-AFCD-45ED-9C59-B374C3B7CD67}"/>
              </a:ext>
            </a:extLst>
          </p:cNvPr>
          <p:cNvCxnSpPr>
            <a:cxnSpLocks/>
            <a:stCxn id="31" idx="3"/>
            <a:endCxn id="80" idx="1"/>
          </p:cNvCxnSpPr>
          <p:nvPr/>
        </p:nvCxnSpPr>
        <p:spPr>
          <a:xfrm flipV="1">
            <a:off x="14439313" y="7139236"/>
            <a:ext cx="52177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8455D1F-FD2A-40E0-B0BE-DF98F5FCDAA2}"/>
              </a:ext>
            </a:extLst>
          </p:cNvPr>
          <p:cNvCxnSpPr>
            <a:cxnSpLocks/>
            <a:stCxn id="81" idx="1"/>
            <a:endCxn id="41" idx="3"/>
          </p:cNvCxnSpPr>
          <p:nvPr/>
        </p:nvCxnSpPr>
        <p:spPr>
          <a:xfrm flipH="1">
            <a:off x="14439313" y="6078305"/>
            <a:ext cx="54821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112895"/>
              </p:ext>
            </p:extLst>
          </p:nvPr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829729"/>
              </p:ext>
            </p:extLst>
          </p:nvPr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45b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45a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50a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8a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6256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51f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75g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0D451A4-4993-4F9E-BC47-84E5A25ABB6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555920" y="2689200"/>
              <a:ext cx="14063760" cy="939744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0D451A4-4993-4F9E-BC47-84E5A25ABB6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40080" y="2625840"/>
                <a:ext cx="14095080" cy="9524160"/>
              </a:xfrm>
              <a:prstGeom prst="rect">
                <a:avLst/>
              </a:prstGeom>
            </p:spPr>
          </p:pic>
        </mc:Fallback>
      </mc:AlternateContent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0BDD3F69-6234-4F99-8CA7-1421E39A26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91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613"/>
    </mc:Choice>
    <mc:Fallback xmlns="">
      <p:transition spd="slow" advTm="486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">
            <a:extLst>
              <a:ext uri="{FF2B5EF4-FFF2-40B4-BE49-F238E27FC236}">
                <a16:creationId xmlns:a16="http://schemas.microsoft.com/office/drawing/2014/main" id="{B07EC6A5-8900-47AB-93FF-C09EFFA32D56}"/>
              </a:ext>
            </a:extLst>
          </p:cNvPr>
          <p:cNvSpPr txBox="1">
            <a:spLocks/>
          </p:cNvSpPr>
          <p:nvPr/>
        </p:nvSpPr>
        <p:spPr>
          <a:xfrm>
            <a:off x="4156213" y="1676451"/>
            <a:ext cx="7413872" cy="1544724"/>
          </a:xfrm>
          <a:prstGeom prst="rect">
            <a:avLst/>
          </a:prstGeom>
        </p:spPr>
        <p:txBody>
          <a:bodyPr/>
          <a:lstStyle>
            <a:lvl1pPr algn="l" defTabSz="16256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82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PPCR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5BBB38-3588-4FC0-BB8B-CC2AE751AAD7}"/>
              </a:ext>
            </a:extLst>
          </p:cNvPr>
          <p:cNvSpPr txBox="1"/>
          <p:nvPr/>
        </p:nvSpPr>
        <p:spPr>
          <a:xfrm>
            <a:off x="5247869" y="2784589"/>
            <a:ext cx="5202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Preferred Product Characteristic Rating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12E3A64A-1DB0-415F-A318-97348258A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715048"/>
              </p:ext>
            </p:extLst>
          </p:nvPr>
        </p:nvGraphicFramePr>
        <p:xfrm>
          <a:off x="4156213" y="3889882"/>
          <a:ext cx="7224888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2444">
                  <a:extLst>
                    <a:ext uri="{9D8B030D-6E8A-4147-A177-3AD203B41FA5}">
                      <a16:colId xmlns:a16="http://schemas.microsoft.com/office/drawing/2014/main" val="4126933187"/>
                    </a:ext>
                  </a:extLst>
                </a:gridCol>
                <a:gridCol w="3612444">
                  <a:extLst>
                    <a:ext uri="{9D8B030D-6E8A-4147-A177-3AD203B41FA5}">
                      <a16:colId xmlns:a16="http://schemas.microsoft.com/office/drawing/2014/main" val="493556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Snickers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(Plain) M&amp;Ms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189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292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929932"/>
                  </a:ext>
                </a:extLst>
              </a:tr>
            </a:tbl>
          </a:graphicData>
        </a:graphic>
      </p:graphicFrame>
      <p:sp>
        <p:nvSpPr>
          <p:cNvPr id="8" name="Star: 5 Points 7">
            <a:extLst>
              <a:ext uri="{FF2B5EF4-FFF2-40B4-BE49-F238E27FC236}">
                <a16:creationId xmlns:a16="http://schemas.microsoft.com/office/drawing/2014/main" id="{F2F61FCE-2D7C-4FD1-B4A1-E059130A7676}"/>
              </a:ext>
            </a:extLst>
          </p:cNvPr>
          <p:cNvSpPr/>
          <p:nvPr/>
        </p:nvSpPr>
        <p:spPr>
          <a:xfrm>
            <a:off x="5810109" y="4527846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518175FB-9B17-4C9E-BF74-940F06176556}"/>
              </a:ext>
            </a:extLst>
          </p:cNvPr>
          <p:cNvSpPr/>
          <p:nvPr/>
        </p:nvSpPr>
        <p:spPr>
          <a:xfrm>
            <a:off x="10278807" y="5111380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DFC7BF2-2052-44AF-9ADF-36B279D9A485}"/>
              </a:ext>
            </a:extLst>
          </p:cNvPr>
          <p:cNvSpPr txBox="1"/>
          <p:nvPr/>
        </p:nvSpPr>
        <p:spPr>
          <a:xfrm>
            <a:off x="6391683" y="44512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139865-6D4F-4B8C-9621-11990A76D114}"/>
              </a:ext>
            </a:extLst>
          </p:cNvPr>
          <p:cNvSpPr txBox="1"/>
          <p:nvPr/>
        </p:nvSpPr>
        <p:spPr>
          <a:xfrm>
            <a:off x="10893783" y="50481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05D1F3-2105-4E19-B3BF-81654085BDE6}"/>
              </a:ext>
            </a:extLst>
          </p:cNvPr>
          <p:cNvSpPr txBox="1"/>
          <p:nvPr/>
        </p:nvSpPr>
        <p:spPr>
          <a:xfrm>
            <a:off x="4182476" y="4472585"/>
            <a:ext cx="1559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Caramel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5BA20E3-16D3-4C09-B4B2-1E8528A184B8}"/>
              </a:ext>
            </a:extLst>
          </p:cNvPr>
          <p:cNvSpPr txBox="1"/>
          <p:nvPr/>
        </p:nvSpPr>
        <p:spPr>
          <a:xfrm>
            <a:off x="4182476" y="5043072"/>
            <a:ext cx="180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One </a:t>
            </a:r>
            <a:r>
              <a:rPr lang="en-GB" sz="3200" dirty="0" err="1"/>
              <a:t>color</a:t>
            </a:r>
            <a:endParaRPr lang="en-GB" sz="3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B471EF-8EC1-4BF0-9342-98D0F510F0A1}"/>
              </a:ext>
            </a:extLst>
          </p:cNvPr>
          <p:cNvSpPr txBox="1"/>
          <p:nvPr/>
        </p:nvSpPr>
        <p:spPr>
          <a:xfrm>
            <a:off x="7808803" y="5057360"/>
            <a:ext cx="24585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Multi-</a:t>
            </a:r>
            <a:r>
              <a:rPr lang="en-GB" sz="3200" dirty="0" err="1"/>
              <a:t>colored</a:t>
            </a:r>
            <a:endParaRPr lang="en-GB" sz="3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C5CF5F-1131-4CA7-B5A6-133B043112A5}"/>
              </a:ext>
            </a:extLst>
          </p:cNvPr>
          <p:cNvSpPr txBox="1"/>
          <p:nvPr/>
        </p:nvSpPr>
        <p:spPr>
          <a:xfrm>
            <a:off x="7808803" y="4477124"/>
            <a:ext cx="2133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No Caramel</a:t>
            </a:r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69C4C420-BBAF-4607-844D-01B58A2CE0B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925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11"/>
    </mc:Choice>
    <mc:Fallback xmlns="">
      <p:transition spd="slow" advTm="91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" grpId="0" animBg="1"/>
      <p:bldP spid="38" grpId="0" animBg="1"/>
      <p:bldP spid="43" grpId="0"/>
      <p:bldP spid="44" grpId="0"/>
      <p:bldP spid="45" grpId="0"/>
      <p:bldP spid="46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162298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3750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3" name="Title 1">
            <a:extLst>
              <a:ext uri="{FF2B5EF4-FFF2-40B4-BE49-F238E27FC236}">
                <a16:creationId xmlns:a16="http://schemas.microsoft.com/office/drawing/2014/main" id="{B07EC6A5-8900-47AB-93FF-C09EFFA32D56}"/>
              </a:ext>
            </a:extLst>
          </p:cNvPr>
          <p:cNvSpPr txBox="1">
            <a:spLocks/>
          </p:cNvSpPr>
          <p:nvPr/>
        </p:nvSpPr>
        <p:spPr>
          <a:xfrm>
            <a:off x="8240573" y="1676451"/>
            <a:ext cx="7413872" cy="1544724"/>
          </a:xfrm>
          <a:prstGeom prst="rect">
            <a:avLst/>
          </a:prstGeom>
        </p:spPr>
        <p:txBody>
          <a:bodyPr/>
          <a:lstStyle>
            <a:lvl1pPr algn="l" defTabSz="16256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82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PPCR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5BBB38-3588-4FC0-BB8B-CC2AE751AAD7}"/>
              </a:ext>
            </a:extLst>
          </p:cNvPr>
          <p:cNvSpPr txBox="1"/>
          <p:nvPr/>
        </p:nvSpPr>
        <p:spPr>
          <a:xfrm>
            <a:off x="9332229" y="2784589"/>
            <a:ext cx="5202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Preferred Product Characteristic Rating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12E3A64A-1DB0-415F-A318-97348258A783}"/>
              </a:ext>
            </a:extLst>
          </p:cNvPr>
          <p:cNvGraphicFramePr>
            <a:graphicFrameLocks noGrp="1"/>
          </p:cNvGraphicFramePr>
          <p:nvPr/>
        </p:nvGraphicFramePr>
        <p:xfrm>
          <a:off x="8599916" y="3367211"/>
          <a:ext cx="7224888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2444">
                  <a:extLst>
                    <a:ext uri="{9D8B030D-6E8A-4147-A177-3AD203B41FA5}">
                      <a16:colId xmlns:a16="http://schemas.microsoft.com/office/drawing/2014/main" val="4126933187"/>
                    </a:ext>
                  </a:extLst>
                </a:gridCol>
                <a:gridCol w="3612444">
                  <a:extLst>
                    <a:ext uri="{9D8B030D-6E8A-4147-A177-3AD203B41FA5}">
                      <a16:colId xmlns:a16="http://schemas.microsoft.com/office/drawing/2014/main" val="493556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Snickers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(Plain) M&amp;Ms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189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292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929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1992827"/>
                  </a:ext>
                </a:extLst>
              </a:tr>
            </a:tbl>
          </a:graphicData>
        </a:graphic>
      </p:graphicFrame>
      <p:sp>
        <p:nvSpPr>
          <p:cNvPr id="8" name="Star: 5 Points 7">
            <a:extLst>
              <a:ext uri="{FF2B5EF4-FFF2-40B4-BE49-F238E27FC236}">
                <a16:creationId xmlns:a16="http://schemas.microsoft.com/office/drawing/2014/main" id="{F2F61FCE-2D7C-4FD1-B4A1-E059130A7676}"/>
              </a:ext>
            </a:extLst>
          </p:cNvPr>
          <p:cNvSpPr/>
          <p:nvPr/>
        </p:nvSpPr>
        <p:spPr>
          <a:xfrm>
            <a:off x="10253812" y="4005175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518175FB-9B17-4C9E-BF74-940F06176556}"/>
              </a:ext>
            </a:extLst>
          </p:cNvPr>
          <p:cNvSpPr/>
          <p:nvPr/>
        </p:nvSpPr>
        <p:spPr>
          <a:xfrm>
            <a:off x="14722510" y="4588709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EDAD2E-E89D-4DF7-A136-2438A325B1F7}"/>
              </a:ext>
            </a:extLst>
          </p:cNvPr>
          <p:cNvSpPr txBox="1"/>
          <p:nvPr/>
        </p:nvSpPr>
        <p:spPr>
          <a:xfrm>
            <a:off x="8626179" y="5108127"/>
            <a:ext cx="963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Nuts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D87CABC-F558-468B-9372-C1D3A5CE2365}"/>
              </a:ext>
            </a:extLst>
          </p:cNvPr>
          <p:cNvSpPr txBox="1"/>
          <p:nvPr/>
        </p:nvSpPr>
        <p:spPr>
          <a:xfrm>
            <a:off x="12252506" y="5108127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No Nuts</a:t>
            </a:r>
          </a:p>
        </p:txBody>
      </p:sp>
      <p:sp>
        <p:nvSpPr>
          <p:cNvPr id="41" name="Star: 5 Points 40">
            <a:extLst>
              <a:ext uri="{FF2B5EF4-FFF2-40B4-BE49-F238E27FC236}">
                <a16:creationId xmlns:a16="http://schemas.microsoft.com/office/drawing/2014/main" id="{F06686E7-1FBD-49E1-8887-168687702AF5}"/>
              </a:ext>
            </a:extLst>
          </p:cNvPr>
          <p:cNvSpPr/>
          <p:nvPr/>
        </p:nvSpPr>
        <p:spPr>
          <a:xfrm>
            <a:off x="10253812" y="5159056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0086A1-00B0-4B8B-B91D-5060EE6B77CC}"/>
              </a:ext>
            </a:extLst>
          </p:cNvPr>
          <p:cNvSpPr txBox="1"/>
          <p:nvPr/>
        </p:nvSpPr>
        <p:spPr>
          <a:xfrm>
            <a:off x="10835386" y="51081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DFC7BF2-2052-44AF-9ADF-36B279D9A485}"/>
              </a:ext>
            </a:extLst>
          </p:cNvPr>
          <p:cNvSpPr txBox="1"/>
          <p:nvPr/>
        </p:nvSpPr>
        <p:spPr>
          <a:xfrm>
            <a:off x="10835386" y="39285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139865-6D4F-4B8C-9621-11990A76D114}"/>
              </a:ext>
            </a:extLst>
          </p:cNvPr>
          <p:cNvSpPr txBox="1"/>
          <p:nvPr/>
        </p:nvSpPr>
        <p:spPr>
          <a:xfrm>
            <a:off x="15337486" y="45254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05D1F3-2105-4E19-B3BF-81654085BDE6}"/>
              </a:ext>
            </a:extLst>
          </p:cNvPr>
          <p:cNvSpPr txBox="1"/>
          <p:nvPr/>
        </p:nvSpPr>
        <p:spPr>
          <a:xfrm>
            <a:off x="8626179" y="3949914"/>
            <a:ext cx="1559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Caramel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5BA20E3-16D3-4C09-B4B2-1E8528A184B8}"/>
              </a:ext>
            </a:extLst>
          </p:cNvPr>
          <p:cNvSpPr txBox="1"/>
          <p:nvPr/>
        </p:nvSpPr>
        <p:spPr>
          <a:xfrm>
            <a:off x="8626179" y="4520401"/>
            <a:ext cx="180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One </a:t>
            </a:r>
            <a:r>
              <a:rPr lang="en-GB" sz="3200" dirty="0" err="1"/>
              <a:t>color</a:t>
            </a:r>
            <a:endParaRPr lang="en-GB" sz="3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B471EF-8EC1-4BF0-9342-98D0F510F0A1}"/>
              </a:ext>
            </a:extLst>
          </p:cNvPr>
          <p:cNvSpPr txBox="1"/>
          <p:nvPr/>
        </p:nvSpPr>
        <p:spPr>
          <a:xfrm>
            <a:off x="12252506" y="4534689"/>
            <a:ext cx="24585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Multi-</a:t>
            </a:r>
            <a:r>
              <a:rPr lang="en-GB" sz="3200" dirty="0" err="1"/>
              <a:t>colored</a:t>
            </a:r>
            <a:endParaRPr lang="en-GB" sz="3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C5CF5F-1131-4CA7-B5A6-133B043112A5}"/>
              </a:ext>
            </a:extLst>
          </p:cNvPr>
          <p:cNvSpPr txBox="1"/>
          <p:nvPr/>
        </p:nvSpPr>
        <p:spPr>
          <a:xfrm>
            <a:off x="12252506" y="3954453"/>
            <a:ext cx="2133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No Caramel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8B4506E-D8EE-4F1B-978A-476B20B74D2B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0090800" y="755280"/>
              <a:ext cx="4018320" cy="112557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8B4506E-D8EE-4F1B-978A-476B20B74D2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074960" y="691920"/>
                <a:ext cx="4049640" cy="11382480"/>
              </a:xfrm>
              <a:prstGeom prst="rect">
                <a:avLst/>
              </a:prstGeom>
            </p:spPr>
          </p:pic>
        </mc:Fallback>
      </mc:AlternateContent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E41E0002-32AC-4082-868F-40FB928A877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607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907"/>
    </mc:Choice>
    <mc:Fallback xmlns="">
      <p:transition spd="slow" advTm="35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  <p:bldP spid="40" grpId="0"/>
      <p:bldP spid="41" grpId="0" animBg="1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162298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3750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103" name="Title 1">
            <a:extLst>
              <a:ext uri="{FF2B5EF4-FFF2-40B4-BE49-F238E27FC236}">
                <a16:creationId xmlns:a16="http://schemas.microsoft.com/office/drawing/2014/main" id="{B07EC6A5-8900-47AB-93FF-C09EFFA32D56}"/>
              </a:ext>
            </a:extLst>
          </p:cNvPr>
          <p:cNvSpPr txBox="1">
            <a:spLocks/>
          </p:cNvSpPr>
          <p:nvPr/>
        </p:nvSpPr>
        <p:spPr>
          <a:xfrm>
            <a:off x="8240573" y="1676451"/>
            <a:ext cx="7413872" cy="1544724"/>
          </a:xfrm>
          <a:prstGeom prst="rect">
            <a:avLst/>
          </a:prstGeom>
        </p:spPr>
        <p:txBody>
          <a:bodyPr/>
          <a:lstStyle>
            <a:lvl1pPr algn="l" defTabSz="16256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82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PPCR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5BBB38-3588-4FC0-BB8B-CC2AE751AAD7}"/>
              </a:ext>
            </a:extLst>
          </p:cNvPr>
          <p:cNvSpPr txBox="1"/>
          <p:nvPr/>
        </p:nvSpPr>
        <p:spPr>
          <a:xfrm>
            <a:off x="9332229" y="2784589"/>
            <a:ext cx="5202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Preferred Product Characteristic Rating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12E3A64A-1DB0-415F-A318-97348258A783}"/>
              </a:ext>
            </a:extLst>
          </p:cNvPr>
          <p:cNvGraphicFramePr>
            <a:graphicFrameLocks noGrp="1"/>
          </p:cNvGraphicFramePr>
          <p:nvPr/>
        </p:nvGraphicFramePr>
        <p:xfrm>
          <a:off x="8599916" y="3367211"/>
          <a:ext cx="7224888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2444">
                  <a:extLst>
                    <a:ext uri="{9D8B030D-6E8A-4147-A177-3AD203B41FA5}">
                      <a16:colId xmlns:a16="http://schemas.microsoft.com/office/drawing/2014/main" val="4126933187"/>
                    </a:ext>
                  </a:extLst>
                </a:gridCol>
                <a:gridCol w="3612444">
                  <a:extLst>
                    <a:ext uri="{9D8B030D-6E8A-4147-A177-3AD203B41FA5}">
                      <a16:colId xmlns:a16="http://schemas.microsoft.com/office/drawing/2014/main" val="493556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Snickers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(Plain) M&amp;Ms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189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292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929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1992827"/>
                  </a:ext>
                </a:extLst>
              </a:tr>
            </a:tbl>
          </a:graphicData>
        </a:graphic>
      </p:graphicFrame>
      <p:sp>
        <p:nvSpPr>
          <p:cNvPr id="8" name="Star: 5 Points 7">
            <a:extLst>
              <a:ext uri="{FF2B5EF4-FFF2-40B4-BE49-F238E27FC236}">
                <a16:creationId xmlns:a16="http://schemas.microsoft.com/office/drawing/2014/main" id="{F2F61FCE-2D7C-4FD1-B4A1-E059130A7676}"/>
              </a:ext>
            </a:extLst>
          </p:cNvPr>
          <p:cNvSpPr/>
          <p:nvPr/>
        </p:nvSpPr>
        <p:spPr>
          <a:xfrm>
            <a:off x="10253812" y="4005175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Star: 5 Points 37">
            <a:extLst>
              <a:ext uri="{FF2B5EF4-FFF2-40B4-BE49-F238E27FC236}">
                <a16:creationId xmlns:a16="http://schemas.microsoft.com/office/drawing/2014/main" id="{518175FB-9B17-4C9E-BF74-940F06176556}"/>
              </a:ext>
            </a:extLst>
          </p:cNvPr>
          <p:cNvSpPr/>
          <p:nvPr/>
        </p:nvSpPr>
        <p:spPr>
          <a:xfrm>
            <a:off x="14722510" y="4588709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EDAD2E-E89D-4DF7-A136-2438A325B1F7}"/>
              </a:ext>
            </a:extLst>
          </p:cNvPr>
          <p:cNvSpPr txBox="1"/>
          <p:nvPr/>
        </p:nvSpPr>
        <p:spPr>
          <a:xfrm>
            <a:off x="8626179" y="5108127"/>
            <a:ext cx="963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Nuts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D87CABC-F558-468B-9372-C1D3A5CE2365}"/>
              </a:ext>
            </a:extLst>
          </p:cNvPr>
          <p:cNvSpPr txBox="1"/>
          <p:nvPr/>
        </p:nvSpPr>
        <p:spPr>
          <a:xfrm>
            <a:off x="12252506" y="5108127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No Nuts</a:t>
            </a:r>
          </a:p>
        </p:txBody>
      </p:sp>
      <p:sp>
        <p:nvSpPr>
          <p:cNvPr id="41" name="Star: 5 Points 40">
            <a:extLst>
              <a:ext uri="{FF2B5EF4-FFF2-40B4-BE49-F238E27FC236}">
                <a16:creationId xmlns:a16="http://schemas.microsoft.com/office/drawing/2014/main" id="{F06686E7-1FBD-49E1-8887-168687702AF5}"/>
              </a:ext>
            </a:extLst>
          </p:cNvPr>
          <p:cNvSpPr/>
          <p:nvPr/>
        </p:nvSpPr>
        <p:spPr>
          <a:xfrm>
            <a:off x="10253812" y="5159056"/>
            <a:ext cx="525780" cy="42142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70086A1-00B0-4B8B-B91D-5060EE6B77CC}"/>
              </a:ext>
            </a:extLst>
          </p:cNvPr>
          <p:cNvSpPr txBox="1"/>
          <p:nvPr/>
        </p:nvSpPr>
        <p:spPr>
          <a:xfrm>
            <a:off x="10835386" y="510812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DFC7BF2-2052-44AF-9ADF-36B279D9A485}"/>
              </a:ext>
            </a:extLst>
          </p:cNvPr>
          <p:cNvSpPr txBox="1"/>
          <p:nvPr/>
        </p:nvSpPr>
        <p:spPr>
          <a:xfrm>
            <a:off x="10835386" y="392858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A139865-6D4F-4B8C-9621-11990A76D114}"/>
              </a:ext>
            </a:extLst>
          </p:cNvPr>
          <p:cNvSpPr txBox="1"/>
          <p:nvPr/>
        </p:nvSpPr>
        <p:spPr>
          <a:xfrm>
            <a:off x="15337486" y="45254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005D1F3-2105-4E19-B3BF-81654085BDE6}"/>
              </a:ext>
            </a:extLst>
          </p:cNvPr>
          <p:cNvSpPr txBox="1"/>
          <p:nvPr/>
        </p:nvSpPr>
        <p:spPr>
          <a:xfrm>
            <a:off x="8626179" y="3949914"/>
            <a:ext cx="1559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Caramel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5BA20E3-16D3-4C09-B4B2-1E8528A184B8}"/>
              </a:ext>
            </a:extLst>
          </p:cNvPr>
          <p:cNvSpPr txBox="1"/>
          <p:nvPr/>
        </p:nvSpPr>
        <p:spPr>
          <a:xfrm>
            <a:off x="8626179" y="4520401"/>
            <a:ext cx="180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One </a:t>
            </a:r>
            <a:r>
              <a:rPr lang="en-GB" sz="3200" dirty="0" err="1"/>
              <a:t>color</a:t>
            </a:r>
            <a:endParaRPr lang="en-GB" sz="32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B471EF-8EC1-4BF0-9342-98D0F510F0A1}"/>
              </a:ext>
            </a:extLst>
          </p:cNvPr>
          <p:cNvSpPr txBox="1"/>
          <p:nvPr/>
        </p:nvSpPr>
        <p:spPr>
          <a:xfrm>
            <a:off x="12252506" y="4534689"/>
            <a:ext cx="24585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Multi-</a:t>
            </a:r>
            <a:r>
              <a:rPr lang="en-GB" sz="3200" dirty="0" err="1"/>
              <a:t>colored</a:t>
            </a:r>
            <a:endParaRPr lang="en-GB" sz="3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C5CF5F-1131-4CA7-B5A6-133B043112A5}"/>
              </a:ext>
            </a:extLst>
          </p:cNvPr>
          <p:cNvSpPr txBox="1"/>
          <p:nvPr/>
        </p:nvSpPr>
        <p:spPr>
          <a:xfrm>
            <a:off x="12252506" y="3954453"/>
            <a:ext cx="2133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No Caramel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20D94CD-F12C-4938-979E-E7A82281D33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17520" y="800640"/>
              <a:ext cx="3111840" cy="62096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20D94CD-F12C-4938-979E-E7A82281D33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1680" y="737280"/>
                <a:ext cx="3143160" cy="633636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A0FAA9-2FB9-4D06-B49C-52F51E81A10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990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499"/>
    </mc:Choice>
    <mc:Fallback xmlns="">
      <p:transition spd="slow" advTm="33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701569"/>
              </p:ext>
            </p:extLst>
          </p:nvPr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3B710D58-D38F-43A4-A13E-09D83344D619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1062800" y="10313280"/>
              <a:ext cx="1509120" cy="17589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3B710D58-D38F-43A4-A13E-09D83344D6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046960" y="10249920"/>
                <a:ext cx="1540440" cy="1885680"/>
              </a:xfrm>
              <a:prstGeom prst="rect">
                <a:avLst/>
              </a:prstGeom>
            </p:spPr>
          </p:pic>
        </mc:Fallback>
      </mc:AlternateContent>
      <p:pic>
        <p:nvPicPr>
          <p:cNvPr id="21" name="Audio 20">
            <a:hlinkClick r:id="" action="ppaction://media"/>
            <a:extLst>
              <a:ext uri="{FF2B5EF4-FFF2-40B4-BE49-F238E27FC236}">
                <a16:creationId xmlns:a16="http://schemas.microsoft.com/office/drawing/2014/main" id="{BA7722AA-0338-45F8-A072-3549CB82A6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56"/>
    </mc:Choice>
    <mc:Fallback xmlns="">
      <p:transition spd="slow" advTm="32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627444"/>
              </p:ext>
            </p:extLst>
          </p:nvPr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514A9F7-FB27-4B2C-836D-7690B7B2D9D4}"/>
              </a:ext>
            </a:extLst>
          </p:cNvPr>
          <p:cNvSpPr/>
          <p:nvPr/>
        </p:nvSpPr>
        <p:spPr>
          <a:xfrm>
            <a:off x="11051628" y="7819697"/>
            <a:ext cx="2427889" cy="4193627"/>
          </a:xfrm>
          <a:custGeom>
            <a:avLst/>
            <a:gdLst>
              <a:gd name="connsiteX0" fmla="*/ 0 w 2427889"/>
              <a:gd name="connsiteY0" fmla="*/ 0 h 4193627"/>
              <a:gd name="connsiteX1" fmla="*/ 63062 w 2427889"/>
              <a:gd name="connsiteY1" fmla="*/ 2601310 h 4193627"/>
              <a:gd name="connsiteX2" fmla="*/ 914400 w 2427889"/>
              <a:gd name="connsiteY2" fmla="*/ 4193627 h 4193627"/>
              <a:gd name="connsiteX3" fmla="*/ 1734206 w 2427889"/>
              <a:gd name="connsiteY3" fmla="*/ 4177862 h 4193627"/>
              <a:gd name="connsiteX4" fmla="*/ 2427889 w 2427889"/>
              <a:gd name="connsiteY4" fmla="*/ 2286000 h 4193627"/>
              <a:gd name="connsiteX5" fmla="*/ 1608082 w 2427889"/>
              <a:gd name="connsiteY5" fmla="*/ 47296 h 4193627"/>
              <a:gd name="connsiteX6" fmla="*/ 0 w 2427889"/>
              <a:gd name="connsiteY6" fmla="*/ 0 h 419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7889" h="4193627">
                <a:moveTo>
                  <a:pt x="0" y="0"/>
                </a:moveTo>
                <a:lnTo>
                  <a:pt x="63062" y="2601310"/>
                </a:lnTo>
                <a:lnTo>
                  <a:pt x="914400" y="4193627"/>
                </a:lnTo>
                <a:lnTo>
                  <a:pt x="1734206" y="4177862"/>
                </a:lnTo>
                <a:lnTo>
                  <a:pt x="2427889" y="2286000"/>
                </a:lnTo>
                <a:lnTo>
                  <a:pt x="1608082" y="472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3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06B129-556D-4AD5-B49F-1A93FCF047EF}"/>
              </a:ext>
            </a:extLst>
          </p:cNvPr>
          <p:cNvSpPr/>
          <p:nvPr/>
        </p:nvSpPr>
        <p:spPr>
          <a:xfrm>
            <a:off x="10098158" y="7662041"/>
            <a:ext cx="3444139" cy="4435470"/>
          </a:xfrm>
          <a:prstGeom prst="rect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B960FCEE-A58D-434C-8B47-12AE2BCDFD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608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05"/>
    </mc:Choice>
    <mc:Fallback xmlns="">
      <p:transition spd="slow" advTm="181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5" idx="0"/>
            <a:endCxn id="93" idx="2"/>
          </p:cNvCxnSpPr>
          <p:nvPr/>
        </p:nvCxnSpPr>
        <p:spPr>
          <a:xfrm flipV="1">
            <a:off x="11120386" y="8364312"/>
            <a:ext cx="391604" cy="3177248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21E498A-BDCD-4CEA-A3F8-22073E7D714F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E680B87-4AA6-490B-8025-D9417605EF15}"/>
              </a:ext>
            </a:extLst>
          </p:cNvPr>
          <p:cNvSpPr/>
          <p:nvPr/>
        </p:nvSpPr>
        <p:spPr>
          <a:xfrm>
            <a:off x="10022729" y="7821758"/>
            <a:ext cx="1920640" cy="4262356"/>
          </a:xfrm>
          <a:prstGeom prst="rect">
            <a:avLst/>
          </a:prstGeom>
          <a:solidFill>
            <a:schemeClr val="accent6">
              <a:alpha val="1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A43708CC-AA56-4212-BD55-0A7FEEEFA1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977DD79-7D63-4B61-BCF5-5FF1FBF480FB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0008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55"/>
    </mc:Choice>
    <mc:Fallback xmlns="">
      <p:transition spd="slow" advTm="17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B0CCEC-A81E-4AD2-969C-823875D8BD71}"/>
              </a:ext>
            </a:extLst>
          </p:cNvPr>
          <p:cNvSpPr txBox="1"/>
          <p:nvPr/>
        </p:nvSpPr>
        <p:spPr>
          <a:xfrm>
            <a:off x="10712656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12a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2CF76-8E16-44E4-94E0-CC03F34AB9BC}"/>
              </a:ext>
            </a:extLst>
          </p:cNvPr>
          <p:cNvSpPr txBox="1"/>
          <p:nvPr/>
        </p:nvSpPr>
        <p:spPr>
          <a:xfrm>
            <a:off x="11937391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889912-5C44-4297-8846-EFB8DA69A617}"/>
              </a:ext>
            </a:extLst>
          </p:cNvPr>
          <p:cNvSpPr txBox="1"/>
          <p:nvPr/>
        </p:nvSpPr>
        <p:spPr>
          <a:xfrm>
            <a:off x="11947509" y="11541560"/>
            <a:ext cx="8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115AE98-D769-42F8-B6EE-2FA9DC8D67D6}"/>
              </a:ext>
            </a:extLst>
          </p:cNvPr>
          <p:cNvCxnSpPr>
            <a:cxnSpLocks/>
            <a:stCxn id="5" idx="0"/>
            <a:endCxn id="82" idx="2"/>
          </p:cNvCxnSpPr>
          <p:nvPr/>
        </p:nvCxnSpPr>
        <p:spPr>
          <a:xfrm flipV="1">
            <a:off x="11120386" y="10274453"/>
            <a:ext cx="391605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56A43133-AE62-4D35-818C-1A41C05FD3FA}"/>
              </a:ext>
            </a:extLst>
          </p:cNvPr>
          <p:cNvSpPr txBox="1"/>
          <p:nvPr/>
        </p:nvSpPr>
        <p:spPr>
          <a:xfrm>
            <a:off x="11170000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F8F6A33-41B3-44B7-A9D1-0FAC243D8B8F}"/>
              </a:ext>
            </a:extLst>
          </p:cNvPr>
          <p:cNvCxnSpPr>
            <a:cxnSpLocks/>
            <a:stCxn id="30" idx="0"/>
            <a:endCxn id="82" idx="2"/>
          </p:cNvCxnSpPr>
          <p:nvPr/>
        </p:nvCxnSpPr>
        <p:spPr>
          <a:xfrm flipH="1" flipV="1">
            <a:off x="11511991" y="10274453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42E63-D6D8-4D74-A1AD-C3D080EA4F3C}"/>
              </a:ext>
            </a:extLst>
          </p:cNvPr>
          <p:cNvCxnSpPr>
            <a:cxnSpLocks/>
            <a:stCxn id="30" idx="0"/>
            <a:endCxn id="10" idx="2"/>
          </p:cNvCxnSpPr>
          <p:nvPr/>
        </p:nvCxnSpPr>
        <p:spPr>
          <a:xfrm flipH="1" flipV="1">
            <a:off x="12279382" y="10274453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99930EB-C32A-4AC0-8FF4-F0EB0433098D}"/>
              </a:ext>
            </a:extLst>
          </p:cNvPr>
          <p:cNvSpPr txBox="1"/>
          <p:nvPr/>
        </p:nvSpPr>
        <p:spPr>
          <a:xfrm>
            <a:off x="12681165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1AFAF185-9DEF-4C28-899E-071D8618561B}"/>
              </a:ext>
            </a:extLst>
          </p:cNvPr>
          <p:cNvCxnSpPr>
            <a:cxnSpLocks/>
            <a:stCxn id="30" idx="0"/>
            <a:endCxn id="84" idx="2"/>
          </p:cNvCxnSpPr>
          <p:nvPr/>
        </p:nvCxnSpPr>
        <p:spPr>
          <a:xfrm flipV="1">
            <a:off x="12355239" y="10274453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3D21D9A-8097-4254-A93C-F69246C02752}"/>
              </a:ext>
            </a:extLst>
          </p:cNvPr>
          <p:cNvSpPr txBox="1"/>
          <p:nvPr/>
        </p:nvSpPr>
        <p:spPr>
          <a:xfrm>
            <a:off x="11169999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EDF2D38-9668-4092-BF27-0F24F989CE19}"/>
              </a:ext>
            </a:extLst>
          </p:cNvPr>
          <p:cNvCxnSpPr>
            <a:cxnSpLocks/>
            <a:stCxn id="82" idx="0"/>
            <a:endCxn id="93" idx="2"/>
          </p:cNvCxnSpPr>
          <p:nvPr/>
        </p:nvCxnSpPr>
        <p:spPr>
          <a:xfrm flipH="1" flipV="1">
            <a:off x="11511990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EF6493B4-4852-4633-A376-9259E5FC4826}"/>
              </a:ext>
            </a:extLst>
          </p:cNvPr>
          <p:cNvCxnSpPr>
            <a:cxnSpLocks/>
            <a:stCxn id="10" idx="0"/>
            <a:endCxn id="108" idx="2"/>
          </p:cNvCxnSpPr>
          <p:nvPr/>
        </p:nvCxnSpPr>
        <p:spPr>
          <a:xfrm flipV="1">
            <a:off x="12279382" y="8364312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31D39DFA-81B7-489E-9DC5-78D8560A9B8C}"/>
              </a:ext>
            </a:extLst>
          </p:cNvPr>
          <p:cNvSpPr txBox="1"/>
          <p:nvPr/>
        </p:nvSpPr>
        <p:spPr>
          <a:xfrm>
            <a:off x="11997940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A74FB192-11B1-460A-9BB4-B93C2242F5D3}"/>
              </a:ext>
            </a:extLst>
          </p:cNvPr>
          <p:cNvCxnSpPr>
            <a:cxnSpLocks/>
          </p:cNvCxnSpPr>
          <p:nvPr/>
        </p:nvCxnSpPr>
        <p:spPr>
          <a:xfrm flipV="1">
            <a:off x="1250353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DF9FAEB-16E2-4E2B-8346-FF2357C3E637}"/>
              </a:ext>
            </a:extLst>
          </p:cNvPr>
          <p:cNvCxnSpPr>
            <a:cxnSpLocks/>
          </p:cNvCxnSpPr>
          <p:nvPr/>
        </p:nvCxnSpPr>
        <p:spPr>
          <a:xfrm flipV="1">
            <a:off x="13479538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7C5EE7D-DCA7-4293-8B5D-AF20FC904228}"/>
              </a:ext>
            </a:extLst>
          </p:cNvPr>
          <p:cNvCxnSpPr>
            <a:cxnSpLocks/>
          </p:cNvCxnSpPr>
          <p:nvPr/>
        </p:nvCxnSpPr>
        <p:spPr>
          <a:xfrm flipV="1">
            <a:off x="14459616" y="571376"/>
            <a:ext cx="82296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0FBFECA7-40C5-4F62-8A3E-6B157E1F206D}"/>
              </a:ext>
            </a:extLst>
          </p:cNvPr>
          <p:cNvSpPr txBox="1"/>
          <p:nvPr/>
        </p:nvSpPr>
        <p:spPr>
          <a:xfrm>
            <a:off x="12670251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43E3598-3257-4CE1-AFB7-B533133B9F34}"/>
              </a:ext>
            </a:extLst>
          </p:cNvPr>
          <p:cNvSpPr txBox="1"/>
          <p:nvPr/>
        </p:nvSpPr>
        <p:spPr>
          <a:xfrm>
            <a:off x="13668425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EDB9D4B4-0768-42F4-A6F0-8C69FBF626B1}"/>
              </a:ext>
            </a:extLst>
          </p:cNvPr>
          <p:cNvSpPr txBox="1"/>
          <p:nvPr/>
        </p:nvSpPr>
        <p:spPr>
          <a:xfrm>
            <a:off x="14645397" y="132526"/>
            <a:ext cx="431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81A6561-57C6-40DF-A711-F445496D3390}"/>
              </a:ext>
            </a:extLst>
          </p:cNvPr>
          <p:cNvCxnSpPr>
            <a:cxnSpLocks/>
            <a:stCxn id="5" idx="0"/>
            <a:endCxn id="34" idx="2"/>
          </p:cNvCxnSpPr>
          <p:nvPr/>
        </p:nvCxnSpPr>
        <p:spPr>
          <a:xfrm flipH="1" flipV="1">
            <a:off x="10566278" y="10274453"/>
            <a:ext cx="55410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BDF493B-940D-49B7-A3B7-69BF22ABC1F1}"/>
              </a:ext>
            </a:extLst>
          </p:cNvPr>
          <p:cNvSpPr txBox="1"/>
          <p:nvPr/>
        </p:nvSpPr>
        <p:spPr>
          <a:xfrm>
            <a:off x="10224287" y="981278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26a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C3B807-FE03-41A9-91DD-59A0C56F349F}"/>
              </a:ext>
            </a:extLst>
          </p:cNvPr>
          <p:cNvSpPr txBox="1"/>
          <p:nvPr/>
        </p:nvSpPr>
        <p:spPr>
          <a:xfrm>
            <a:off x="10224286" y="7902647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accent6"/>
                </a:solidFill>
              </a:rPr>
              <a:t>47e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F18410B-83D5-4DE7-8D2D-3B98904E707A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10566277" y="8364312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863249"/>
              </p:ext>
            </p:extLst>
          </p:nvPr>
        </p:nvGraphicFramePr>
        <p:xfrm>
          <a:off x="161460" y="60439"/>
          <a:ext cx="7070453" cy="5448300"/>
        </p:xfrm>
        <a:graphic>
          <a:graphicData uri="http://schemas.openxmlformats.org/drawingml/2006/table">
            <a:tbl>
              <a:tblPr/>
              <a:tblGrid>
                <a:gridCol w="1207941">
                  <a:extLst>
                    <a:ext uri="{9D8B030D-6E8A-4147-A177-3AD203B41FA5}">
                      <a16:colId xmlns:a16="http://schemas.microsoft.com/office/drawing/2014/main" val="705618357"/>
                    </a:ext>
                  </a:extLst>
                </a:gridCol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3799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26a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28075" y="5658612"/>
          <a:ext cx="8716214" cy="6438900"/>
        </p:xfrm>
        <a:graphic>
          <a:graphicData uri="http://schemas.openxmlformats.org/drawingml/2006/table">
            <a:tbl>
              <a:tblPr/>
              <a:tblGrid>
                <a:gridCol w="1334585">
                  <a:extLst>
                    <a:ext uri="{9D8B030D-6E8A-4147-A177-3AD203B41FA5}">
                      <a16:colId xmlns:a16="http://schemas.microsoft.com/office/drawing/2014/main" val="3870684082"/>
                    </a:ext>
                  </a:extLst>
                </a:gridCol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PPCR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47e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7C0F56CD-4E81-4B3D-BB08-F525E7CBB36B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639720" y="7275240"/>
              <a:ext cx="11082960" cy="47671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7C0F56CD-4E81-4B3D-BB08-F525E7CBB3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880" y="7211880"/>
                <a:ext cx="11114280" cy="489384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4E1F14FB-03BF-4282-B841-253F9FAAA0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4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866"/>
    </mc:Choice>
    <mc:Fallback xmlns="">
      <p:transition spd="slow" advTm="43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1|2.4|2.3|13.4|11.8|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3.1|7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|1.6|1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|3.4|4.7|3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7208</TotalTime>
  <Words>3392</Words>
  <Application>Microsoft Office PowerPoint</Application>
  <PresentationFormat>Custom</PresentationFormat>
  <Paragraphs>2191</Paragraphs>
  <Slides>25</Slides>
  <Notes>23</Notes>
  <HiddenSlides>0</HiddenSlides>
  <MMClips>25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Torgerson, Kirstin</dc:creator>
  <cp:lastModifiedBy>Torgerson, Kirstin</cp:lastModifiedBy>
  <cp:revision>294</cp:revision>
  <dcterms:created xsi:type="dcterms:W3CDTF">2021-01-29T08:38:34Z</dcterms:created>
  <dcterms:modified xsi:type="dcterms:W3CDTF">2021-11-04T20:30:27Z</dcterms:modified>
</cp:coreProperties>
</file>