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1" r:id="rId4"/>
    <p:sldId id="266" r:id="rId5"/>
    <p:sldId id="267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1" autoAdjust="0"/>
    <p:restoredTop sz="93792" autoAdjust="0"/>
  </p:normalViewPr>
  <p:slideViewPr>
    <p:cSldViewPr snapToGrid="0">
      <p:cViewPr varScale="1">
        <p:scale>
          <a:sx n="103" d="100"/>
          <a:sy n="103" d="100"/>
        </p:scale>
        <p:origin x="17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87DF5-8E8A-20CA-6F99-7A66EE330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4F49BF-2221-F091-F8F5-A95C68381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8727C7-C7BD-3BDF-9150-F7C9FA6AA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07B5-E37F-43D5-A308-4EA3B5452239}" type="datetimeFigureOut">
              <a:rPr lang="nl-NL" smtClean="0"/>
              <a:t>22-5-2024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C537CC-7FC6-7EDB-A59B-B2AB76C68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F707C9-C79B-B6F0-BD18-2A43D1163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E301-45A7-47C9-82AC-04FE8132966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0702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476BE-71D7-783E-097C-28C123D9D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2A7487-6488-ED80-AF22-6FB9E9D4EE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BF8109-7EE4-EB85-B8CF-F899ED64D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07B5-E37F-43D5-A308-4EA3B5452239}" type="datetimeFigureOut">
              <a:rPr lang="nl-NL" smtClean="0"/>
              <a:t>22-5-2024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ED35AC-0752-38BD-8E11-76A1F2E8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11F2F-CCF4-A4C8-BB67-5757F00FE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E301-45A7-47C9-82AC-04FE8132966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2617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6915FA-853F-3AC4-4875-5C99201CC8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9B318A-1B17-0AB3-5F13-C5B0112BC6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41A5E-E28B-C62C-8582-22D8A4438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07B5-E37F-43D5-A308-4EA3B5452239}" type="datetimeFigureOut">
              <a:rPr lang="nl-NL" smtClean="0"/>
              <a:t>22-5-2024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D62A4-95E2-52F1-3654-6EE8B16B6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A1C91-114A-BD78-AE3F-2A4E36EE4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E301-45A7-47C9-82AC-04FE8132966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586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45DBF-88B3-BC32-B1A0-6BD6EE720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518EA-C31F-272E-3792-5C2483022F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420F8-E902-ECF9-3FBB-E4192E367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07B5-E37F-43D5-A308-4EA3B5452239}" type="datetimeFigureOut">
              <a:rPr lang="nl-NL" smtClean="0"/>
              <a:t>22-5-2024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02E776-0717-A71D-905D-08DAC76C8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A569F-3EE2-69AC-A030-7BECCF0CF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E301-45A7-47C9-82AC-04FE8132966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3847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184A5-FF6D-49BB-392E-F924116A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1E87F6-56AC-2B45-63E5-89A8AFA8E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863B7-B305-3760-C23B-74244B1CE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07B5-E37F-43D5-A308-4EA3B5452239}" type="datetimeFigureOut">
              <a:rPr lang="nl-NL" smtClean="0"/>
              <a:t>22-5-2024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707BD-BBC5-0251-C0B4-D789767CC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E830B-A3D2-266F-84D5-6E7BA413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E301-45A7-47C9-82AC-04FE8132966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399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264B6-B642-B0BC-7B42-D600211C8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4750F-E37F-B008-D977-86D2D84EC7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92DF6C-963B-78EC-F46D-36DE7ACB17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D7BD3B-3471-431C-06BB-B37E59AAF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07B5-E37F-43D5-A308-4EA3B5452239}" type="datetimeFigureOut">
              <a:rPr lang="nl-NL" smtClean="0"/>
              <a:t>22-5-2024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040820-2A1E-DA34-BBDA-CA28E1095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817C92-0810-31DF-94FF-774DAC475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E301-45A7-47C9-82AC-04FE8132966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692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E570F-AD73-5913-A2CB-D9EBF2A8E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3F8537-B882-C9C8-46C2-10FB87C42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7DCD3B-4D83-67EF-5614-5BADCB5836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8D1C78-9AC7-C05D-AB8F-62A519E157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5A7049-4B09-D6CC-5C19-E535FB1C1C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D1E08C-AC39-D253-4A66-A557B939A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07B5-E37F-43D5-A308-4EA3B5452239}" type="datetimeFigureOut">
              <a:rPr lang="nl-NL" smtClean="0"/>
              <a:t>22-5-2024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491153-1A85-C2D9-DD4C-7A634B20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593AD1-DD81-FDD3-ADAF-658259DAD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E301-45A7-47C9-82AC-04FE8132966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105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ECA40-1917-EF36-0C19-366FA41A5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29197C-AA0F-ABA3-EEB1-8444FD417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07B5-E37F-43D5-A308-4EA3B5452239}" type="datetimeFigureOut">
              <a:rPr lang="nl-NL" smtClean="0"/>
              <a:t>22-5-2024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24C9E0-DACF-77CC-5479-0B7FF82D0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CE114A-89E1-4424-66DE-5FBD4B49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E301-45A7-47C9-82AC-04FE8132966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9632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99CB6-D568-865F-FE70-5BCFFB681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07B5-E37F-43D5-A308-4EA3B5452239}" type="datetimeFigureOut">
              <a:rPr lang="nl-NL" smtClean="0"/>
              <a:t>22-5-2024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DF3C64-39CB-A463-B807-142548738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39A8BC-003A-EB54-3355-A34080D42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E301-45A7-47C9-82AC-04FE8132966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0955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F2BF1-2785-B660-6C8D-9FC6BCE15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436F1-890E-F323-0E0E-B91D82A627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C9CFDD-BF43-F364-1AA1-E88593ABD0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3FCE0D-3A29-1A0A-A67B-14C12DAD3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07B5-E37F-43D5-A308-4EA3B5452239}" type="datetimeFigureOut">
              <a:rPr lang="nl-NL" smtClean="0"/>
              <a:t>22-5-2024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DC698-ECDE-3E16-0254-79FD23D76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75AAE6-6823-5BB8-7D4D-321DF86C9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E301-45A7-47C9-82AC-04FE8132966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952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7524B-1182-F1FE-37F4-D10651CAC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832AE3-6CB5-46F8-DAD1-85CC000751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66FCAD-7536-DCB5-C2B6-48338DAFB6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A782E3-A1A3-18EE-5326-4A209AFF0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07B5-E37F-43D5-A308-4EA3B5452239}" type="datetimeFigureOut">
              <a:rPr lang="nl-NL" smtClean="0"/>
              <a:t>22-5-2024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06819-3627-6929-7189-8A6850A24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1B5F61-935C-31CB-F029-DB24F67E6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E301-45A7-47C9-82AC-04FE8132966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4124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FACD60-9BE2-82E2-A1C9-31B3A4EE6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841B7C-E6F9-17A4-B0B8-A5D5CA422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6E0854-8BE8-EB5B-339F-868D6F03BA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907B5-E37F-43D5-A308-4EA3B5452239}" type="datetimeFigureOut">
              <a:rPr lang="nl-NL" smtClean="0"/>
              <a:t>22-5-2024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678B9-6027-8A9F-28AE-D2B34AA164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E79944-6180-9432-5EA9-1F390B7D3C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DE301-45A7-47C9-82AC-04FE8132966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6795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63BE9-8136-D4A0-83F6-E53C311FB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B0BA86F-CDB5-FDFC-67DA-70FBB6A5AC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2"/>
          <a:stretch/>
        </p:blipFill>
        <p:spPr>
          <a:xfrm>
            <a:off x="528132" y="775086"/>
            <a:ext cx="3241849" cy="3592084"/>
          </a:xfrm>
          <a:prstGeom prst="rect">
            <a:avLst/>
          </a:prstGeom>
        </p:spPr>
      </p:pic>
      <p:sp>
        <p:nvSpPr>
          <p:cNvPr id="5" name="Tekstvak 17">
            <a:extLst>
              <a:ext uri="{FF2B5EF4-FFF2-40B4-BE49-F238E27FC236}">
                <a16:creationId xmlns:a16="http://schemas.microsoft.com/office/drawing/2014/main" id="{8D883DFB-1BE3-24D6-2258-41B71CFC2592}"/>
              </a:ext>
            </a:extLst>
          </p:cNvPr>
          <p:cNvSpPr txBox="1"/>
          <p:nvPr/>
        </p:nvSpPr>
        <p:spPr>
          <a:xfrm>
            <a:off x="215168" y="3104556"/>
            <a:ext cx="674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20</a:t>
            </a:r>
          </a:p>
        </p:txBody>
      </p:sp>
      <p:sp>
        <p:nvSpPr>
          <p:cNvPr id="6" name="Tekstvak 15">
            <a:extLst>
              <a:ext uri="{FF2B5EF4-FFF2-40B4-BE49-F238E27FC236}">
                <a16:creationId xmlns:a16="http://schemas.microsoft.com/office/drawing/2014/main" id="{4E5F4F6F-F809-1B3E-7D78-241DAE2F795A}"/>
              </a:ext>
            </a:extLst>
          </p:cNvPr>
          <p:cNvSpPr txBox="1"/>
          <p:nvPr/>
        </p:nvSpPr>
        <p:spPr>
          <a:xfrm>
            <a:off x="238370" y="2267432"/>
            <a:ext cx="4755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37</a:t>
            </a:r>
          </a:p>
        </p:txBody>
      </p:sp>
      <p:sp>
        <p:nvSpPr>
          <p:cNvPr id="7" name="Tekstvak 16">
            <a:extLst>
              <a:ext uri="{FF2B5EF4-FFF2-40B4-BE49-F238E27FC236}">
                <a16:creationId xmlns:a16="http://schemas.microsoft.com/office/drawing/2014/main" id="{9DC6DA14-05E3-7B88-AF04-F0E4BCEE0250}"/>
              </a:ext>
            </a:extLst>
          </p:cNvPr>
          <p:cNvSpPr txBox="1"/>
          <p:nvPr/>
        </p:nvSpPr>
        <p:spPr>
          <a:xfrm>
            <a:off x="215168" y="2858598"/>
            <a:ext cx="674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25</a:t>
            </a:r>
          </a:p>
        </p:txBody>
      </p:sp>
      <p:sp>
        <p:nvSpPr>
          <p:cNvPr id="8" name="Tekstvak 12">
            <a:extLst>
              <a:ext uri="{FF2B5EF4-FFF2-40B4-BE49-F238E27FC236}">
                <a16:creationId xmlns:a16="http://schemas.microsoft.com/office/drawing/2014/main" id="{4FC9CDAC-7818-A0D0-5A8C-3DA555F5B087}"/>
              </a:ext>
            </a:extLst>
          </p:cNvPr>
          <p:cNvSpPr txBox="1"/>
          <p:nvPr/>
        </p:nvSpPr>
        <p:spPr>
          <a:xfrm>
            <a:off x="123825" y="619913"/>
            <a:ext cx="47577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b="1" dirty="0"/>
              <a:t>kDa</a:t>
            </a:r>
          </a:p>
          <a:p>
            <a:pPr algn="r"/>
            <a:r>
              <a:rPr lang="nl-NL" sz="1400" dirty="0"/>
              <a:t>250</a:t>
            </a:r>
          </a:p>
          <a:p>
            <a:pPr algn="r"/>
            <a:r>
              <a:rPr lang="nl-NL" sz="1400" dirty="0"/>
              <a:t>150</a:t>
            </a:r>
          </a:p>
          <a:p>
            <a:pPr algn="r"/>
            <a:r>
              <a:rPr lang="nl-NL" sz="1400" dirty="0"/>
              <a:t>100</a:t>
            </a:r>
          </a:p>
          <a:p>
            <a:pPr algn="r"/>
            <a:r>
              <a:rPr lang="nl-NL" sz="1400" dirty="0"/>
              <a:t>75</a:t>
            </a:r>
          </a:p>
          <a:p>
            <a:pPr algn="r"/>
            <a:r>
              <a:rPr lang="nl-NL" sz="1400" dirty="0"/>
              <a:t> </a:t>
            </a:r>
            <a:br>
              <a:rPr lang="nl-NL" sz="1400" dirty="0"/>
            </a:br>
            <a:r>
              <a:rPr lang="nl-NL" sz="1400" dirty="0"/>
              <a:t>50</a:t>
            </a:r>
          </a:p>
        </p:txBody>
      </p:sp>
      <p:sp>
        <p:nvSpPr>
          <p:cNvPr id="9" name="Tekstvak 17">
            <a:extLst>
              <a:ext uri="{FF2B5EF4-FFF2-40B4-BE49-F238E27FC236}">
                <a16:creationId xmlns:a16="http://schemas.microsoft.com/office/drawing/2014/main" id="{3FB140A6-6161-20E5-E184-568D03BB7383}"/>
              </a:ext>
            </a:extLst>
          </p:cNvPr>
          <p:cNvSpPr txBox="1"/>
          <p:nvPr/>
        </p:nvSpPr>
        <p:spPr>
          <a:xfrm>
            <a:off x="215168" y="3677364"/>
            <a:ext cx="737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15</a:t>
            </a:r>
          </a:p>
        </p:txBody>
      </p:sp>
      <p:sp>
        <p:nvSpPr>
          <p:cNvPr id="10" name="Tekstvak 17">
            <a:extLst>
              <a:ext uri="{FF2B5EF4-FFF2-40B4-BE49-F238E27FC236}">
                <a16:creationId xmlns:a16="http://schemas.microsoft.com/office/drawing/2014/main" id="{272B521F-CB78-747B-17A9-C24E584EE8F6}"/>
              </a:ext>
            </a:extLst>
          </p:cNvPr>
          <p:cNvSpPr txBox="1"/>
          <p:nvPr/>
        </p:nvSpPr>
        <p:spPr>
          <a:xfrm>
            <a:off x="215168" y="4117657"/>
            <a:ext cx="737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10</a:t>
            </a:r>
          </a:p>
        </p:txBody>
      </p:sp>
      <p:sp>
        <p:nvSpPr>
          <p:cNvPr id="11" name="Tekstvak 12">
            <a:extLst>
              <a:ext uri="{FF2B5EF4-FFF2-40B4-BE49-F238E27FC236}">
                <a16:creationId xmlns:a16="http://schemas.microsoft.com/office/drawing/2014/main" id="{286DE5B7-6F4A-C01E-32FA-62EA0C7BAD9D}"/>
              </a:ext>
            </a:extLst>
          </p:cNvPr>
          <p:cNvSpPr txBox="1"/>
          <p:nvPr/>
        </p:nvSpPr>
        <p:spPr>
          <a:xfrm>
            <a:off x="675799" y="465605"/>
            <a:ext cx="3052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/>
              <a:t>L</a:t>
            </a:r>
            <a:r>
              <a:rPr lang="nl-NL" sz="1400" dirty="0"/>
              <a:t>              1                2              3               4</a:t>
            </a:r>
          </a:p>
          <a:p>
            <a:r>
              <a:rPr lang="nl-NL" sz="1400" dirty="0"/>
              <a:t>	         </a:t>
            </a:r>
            <a:r>
              <a:rPr lang="nl-NL" sz="1200" dirty="0"/>
              <a:t>BL21	  C43            Gold</a:t>
            </a:r>
            <a:endParaRPr lang="nl-NL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E8780F-B31F-A887-C5E1-804E2EED4FB8}"/>
              </a:ext>
            </a:extLst>
          </p:cNvPr>
          <p:cNvSpPr txBox="1"/>
          <p:nvPr/>
        </p:nvSpPr>
        <p:spPr>
          <a:xfrm>
            <a:off x="123825" y="52141"/>
            <a:ext cx="1204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Asp</a:t>
            </a:r>
            <a:r>
              <a:rPr lang="en-GB" dirty="0"/>
              <a:t>RedAm</a:t>
            </a:r>
            <a:endParaRPr lang="nl-NL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F736CB8-263F-793C-D29E-1948574F96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838" y="927690"/>
            <a:ext cx="3192087" cy="3973598"/>
          </a:xfrm>
          <a:prstGeom prst="rect">
            <a:avLst/>
          </a:prstGeom>
        </p:spPr>
      </p:pic>
      <p:sp>
        <p:nvSpPr>
          <p:cNvPr id="21" name="Tekstvak 12">
            <a:extLst>
              <a:ext uri="{FF2B5EF4-FFF2-40B4-BE49-F238E27FC236}">
                <a16:creationId xmlns:a16="http://schemas.microsoft.com/office/drawing/2014/main" id="{C0D40340-0F01-30C4-7185-A4F684A78B2C}"/>
              </a:ext>
            </a:extLst>
          </p:cNvPr>
          <p:cNvSpPr txBox="1"/>
          <p:nvPr/>
        </p:nvSpPr>
        <p:spPr>
          <a:xfrm>
            <a:off x="4512685" y="619913"/>
            <a:ext cx="3175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 1       2        3         4          5          6         </a:t>
            </a:r>
            <a:r>
              <a:rPr lang="nl-NL" sz="1400" b="1" dirty="0"/>
              <a:t>L</a:t>
            </a:r>
            <a:r>
              <a:rPr lang="nl-NL" sz="1400" dirty="0"/>
              <a:t>      </a:t>
            </a:r>
          </a:p>
        </p:txBody>
      </p:sp>
      <p:sp>
        <p:nvSpPr>
          <p:cNvPr id="22" name="Tekstvak 17">
            <a:extLst>
              <a:ext uri="{FF2B5EF4-FFF2-40B4-BE49-F238E27FC236}">
                <a16:creationId xmlns:a16="http://schemas.microsoft.com/office/drawing/2014/main" id="{DFD7A0F3-C606-5CDD-3F34-DE51665E54C6}"/>
              </a:ext>
            </a:extLst>
          </p:cNvPr>
          <p:cNvSpPr txBox="1"/>
          <p:nvPr/>
        </p:nvSpPr>
        <p:spPr>
          <a:xfrm>
            <a:off x="7575925" y="3432781"/>
            <a:ext cx="4826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20</a:t>
            </a:r>
          </a:p>
        </p:txBody>
      </p:sp>
      <p:sp>
        <p:nvSpPr>
          <p:cNvPr id="23" name="Tekstvak 16">
            <a:extLst>
              <a:ext uri="{FF2B5EF4-FFF2-40B4-BE49-F238E27FC236}">
                <a16:creationId xmlns:a16="http://schemas.microsoft.com/office/drawing/2014/main" id="{DDD5F993-8192-58E1-506A-BBEB0AF524DE}"/>
              </a:ext>
            </a:extLst>
          </p:cNvPr>
          <p:cNvSpPr txBox="1"/>
          <p:nvPr/>
        </p:nvSpPr>
        <p:spPr>
          <a:xfrm>
            <a:off x="7575925" y="3139721"/>
            <a:ext cx="4826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25</a:t>
            </a:r>
          </a:p>
        </p:txBody>
      </p:sp>
      <p:sp>
        <p:nvSpPr>
          <p:cNvPr id="24" name="Tekstvak 12">
            <a:extLst>
              <a:ext uri="{FF2B5EF4-FFF2-40B4-BE49-F238E27FC236}">
                <a16:creationId xmlns:a16="http://schemas.microsoft.com/office/drawing/2014/main" id="{051D8407-A6DC-814E-B9A3-C64A445480DC}"/>
              </a:ext>
            </a:extLst>
          </p:cNvPr>
          <p:cNvSpPr txBox="1"/>
          <p:nvPr/>
        </p:nvSpPr>
        <p:spPr>
          <a:xfrm>
            <a:off x="7575925" y="765104"/>
            <a:ext cx="4826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/>
              <a:t>kDa</a:t>
            </a:r>
            <a:r>
              <a:rPr lang="nl-NL" sz="1400" dirty="0"/>
              <a:t>250</a:t>
            </a:r>
          </a:p>
          <a:p>
            <a:r>
              <a:rPr lang="nl-NL" sz="1400" dirty="0"/>
              <a:t>150</a:t>
            </a:r>
          </a:p>
          <a:p>
            <a:r>
              <a:rPr lang="nl-NL" sz="1400" dirty="0"/>
              <a:t>100</a:t>
            </a:r>
          </a:p>
          <a:p>
            <a:r>
              <a:rPr lang="nl-NL" sz="1400" dirty="0"/>
              <a:t>75</a:t>
            </a:r>
          </a:p>
          <a:p>
            <a:r>
              <a:rPr lang="nl-NL" sz="1400" dirty="0"/>
              <a:t> </a:t>
            </a:r>
            <a:br>
              <a:rPr lang="nl-NL" sz="1400" dirty="0"/>
            </a:br>
            <a:r>
              <a:rPr lang="nl-NL" sz="1400" dirty="0"/>
              <a:t>50</a:t>
            </a:r>
          </a:p>
          <a:p>
            <a:endParaRPr lang="nl-NL" sz="1400" dirty="0"/>
          </a:p>
          <a:p>
            <a:r>
              <a:rPr lang="nl-NL" sz="1400" dirty="0"/>
              <a:t>37</a:t>
            </a:r>
          </a:p>
        </p:txBody>
      </p:sp>
      <p:sp>
        <p:nvSpPr>
          <p:cNvPr id="25" name="Tekstvak 17">
            <a:extLst>
              <a:ext uri="{FF2B5EF4-FFF2-40B4-BE49-F238E27FC236}">
                <a16:creationId xmlns:a16="http://schemas.microsoft.com/office/drawing/2014/main" id="{B68B98CE-3557-DE88-85CF-A85BC0C468A0}"/>
              </a:ext>
            </a:extLst>
          </p:cNvPr>
          <p:cNvSpPr txBox="1"/>
          <p:nvPr/>
        </p:nvSpPr>
        <p:spPr>
          <a:xfrm>
            <a:off x="7575925" y="4059611"/>
            <a:ext cx="534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15</a:t>
            </a:r>
          </a:p>
        </p:txBody>
      </p:sp>
      <p:sp>
        <p:nvSpPr>
          <p:cNvPr id="26" name="Tekstvak 17">
            <a:extLst>
              <a:ext uri="{FF2B5EF4-FFF2-40B4-BE49-F238E27FC236}">
                <a16:creationId xmlns:a16="http://schemas.microsoft.com/office/drawing/2014/main" id="{0B2651EB-E8E1-A7A3-3F86-A92EF6691676}"/>
              </a:ext>
            </a:extLst>
          </p:cNvPr>
          <p:cNvSpPr txBox="1"/>
          <p:nvPr/>
        </p:nvSpPr>
        <p:spPr>
          <a:xfrm>
            <a:off x="7575925" y="4535322"/>
            <a:ext cx="4826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06ED438-8674-D6F4-56A2-5A1DF39679D3}"/>
              </a:ext>
            </a:extLst>
          </p:cNvPr>
          <p:cNvSpPr txBox="1"/>
          <p:nvPr/>
        </p:nvSpPr>
        <p:spPr>
          <a:xfrm>
            <a:off x="4919922" y="169288"/>
            <a:ext cx="1767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Asp</a:t>
            </a:r>
            <a:r>
              <a:rPr lang="en-GB" dirty="0"/>
              <a:t>RedAm IMAC</a:t>
            </a:r>
            <a:endParaRPr lang="nl-NL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461BD5F-4EBF-12D4-125E-17994AB75E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7"/>
          <a:stretch/>
        </p:blipFill>
        <p:spPr>
          <a:xfrm>
            <a:off x="10233061" y="988825"/>
            <a:ext cx="1389951" cy="3973598"/>
          </a:xfrm>
          <a:prstGeom prst="rect">
            <a:avLst/>
          </a:prstGeom>
        </p:spPr>
      </p:pic>
      <p:sp>
        <p:nvSpPr>
          <p:cNvPr id="29" name="Tekstvak 12">
            <a:extLst>
              <a:ext uri="{FF2B5EF4-FFF2-40B4-BE49-F238E27FC236}">
                <a16:creationId xmlns:a16="http://schemas.microsoft.com/office/drawing/2014/main" id="{6AEC7CE0-676D-5CEE-3CF4-0D64A4D44C79}"/>
              </a:ext>
            </a:extLst>
          </p:cNvPr>
          <p:cNvSpPr txBox="1"/>
          <p:nvPr/>
        </p:nvSpPr>
        <p:spPr>
          <a:xfrm>
            <a:off x="10233061" y="681048"/>
            <a:ext cx="1317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 1          2          </a:t>
            </a:r>
            <a:r>
              <a:rPr lang="nl-NL" sz="1400" b="1" dirty="0"/>
              <a:t>L</a:t>
            </a:r>
            <a:r>
              <a:rPr lang="nl-NL" sz="1400" dirty="0"/>
              <a:t>      </a:t>
            </a:r>
          </a:p>
        </p:txBody>
      </p:sp>
      <p:sp>
        <p:nvSpPr>
          <p:cNvPr id="30" name="Tekstvak 17">
            <a:extLst>
              <a:ext uri="{FF2B5EF4-FFF2-40B4-BE49-F238E27FC236}">
                <a16:creationId xmlns:a16="http://schemas.microsoft.com/office/drawing/2014/main" id="{237832B1-5852-2CA8-18C2-F7467584C314}"/>
              </a:ext>
            </a:extLst>
          </p:cNvPr>
          <p:cNvSpPr txBox="1"/>
          <p:nvPr/>
        </p:nvSpPr>
        <p:spPr>
          <a:xfrm>
            <a:off x="11623012" y="3493916"/>
            <a:ext cx="4826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20</a:t>
            </a:r>
          </a:p>
        </p:txBody>
      </p:sp>
      <p:sp>
        <p:nvSpPr>
          <p:cNvPr id="31" name="Tekstvak 16">
            <a:extLst>
              <a:ext uri="{FF2B5EF4-FFF2-40B4-BE49-F238E27FC236}">
                <a16:creationId xmlns:a16="http://schemas.microsoft.com/office/drawing/2014/main" id="{57B091DF-F64A-2757-BE49-686B8DD28857}"/>
              </a:ext>
            </a:extLst>
          </p:cNvPr>
          <p:cNvSpPr txBox="1"/>
          <p:nvPr/>
        </p:nvSpPr>
        <p:spPr>
          <a:xfrm>
            <a:off x="11623012" y="3200856"/>
            <a:ext cx="4826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25</a:t>
            </a:r>
          </a:p>
        </p:txBody>
      </p:sp>
      <p:sp>
        <p:nvSpPr>
          <p:cNvPr id="32" name="Tekstvak 12">
            <a:extLst>
              <a:ext uri="{FF2B5EF4-FFF2-40B4-BE49-F238E27FC236}">
                <a16:creationId xmlns:a16="http://schemas.microsoft.com/office/drawing/2014/main" id="{DC270257-33EE-1689-D92C-F4778BA2A6FF}"/>
              </a:ext>
            </a:extLst>
          </p:cNvPr>
          <p:cNvSpPr txBox="1"/>
          <p:nvPr/>
        </p:nvSpPr>
        <p:spPr>
          <a:xfrm>
            <a:off x="11623012" y="826239"/>
            <a:ext cx="4826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/>
              <a:t>kDa</a:t>
            </a:r>
            <a:r>
              <a:rPr lang="nl-NL" sz="1400" dirty="0"/>
              <a:t>250</a:t>
            </a:r>
          </a:p>
          <a:p>
            <a:r>
              <a:rPr lang="nl-NL" sz="1400" dirty="0"/>
              <a:t>150</a:t>
            </a:r>
          </a:p>
          <a:p>
            <a:r>
              <a:rPr lang="nl-NL" sz="1400" dirty="0"/>
              <a:t>100</a:t>
            </a:r>
          </a:p>
          <a:p>
            <a:r>
              <a:rPr lang="nl-NL" sz="1400" dirty="0"/>
              <a:t>75</a:t>
            </a:r>
          </a:p>
          <a:p>
            <a:r>
              <a:rPr lang="nl-NL" sz="1400" dirty="0"/>
              <a:t> </a:t>
            </a:r>
            <a:br>
              <a:rPr lang="nl-NL" sz="1400" dirty="0"/>
            </a:br>
            <a:r>
              <a:rPr lang="nl-NL" sz="1400" dirty="0"/>
              <a:t>50</a:t>
            </a:r>
          </a:p>
          <a:p>
            <a:endParaRPr lang="nl-NL" sz="1400" dirty="0"/>
          </a:p>
          <a:p>
            <a:r>
              <a:rPr lang="nl-NL" sz="1400" dirty="0"/>
              <a:t>37</a:t>
            </a:r>
          </a:p>
        </p:txBody>
      </p:sp>
      <p:sp>
        <p:nvSpPr>
          <p:cNvPr id="33" name="Tekstvak 17">
            <a:extLst>
              <a:ext uri="{FF2B5EF4-FFF2-40B4-BE49-F238E27FC236}">
                <a16:creationId xmlns:a16="http://schemas.microsoft.com/office/drawing/2014/main" id="{06980385-7294-E87A-EFA8-0F1A86F43ED9}"/>
              </a:ext>
            </a:extLst>
          </p:cNvPr>
          <p:cNvSpPr txBox="1"/>
          <p:nvPr/>
        </p:nvSpPr>
        <p:spPr>
          <a:xfrm>
            <a:off x="11623012" y="4120746"/>
            <a:ext cx="534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15</a:t>
            </a:r>
          </a:p>
        </p:txBody>
      </p:sp>
      <p:sp>
        <p:nvSpPr>
          <p:cNvPr id="34" name="Tekstvak 17">
            <a:extLst>
              <a:ext uri="{FF2B5EF4-FFF2-40B4-BE49-F238E27FC236}">
                <a16:creationId xmlns:a16="http://schemas.microsoft.com/office/drawing/2014/main" id="{AE06C80F-22C9-53F9-9B34-17BBED8DDFBC}"/>
              </a:ext>
            </a:extLst>
          </p:cNvPr>
          <p:cNvSpPr txBox="1"/>
          <p:nvPr/>
        </p:nvSpPr>
        <p:spPr>
          <a:xfrm>
            <a:off x="11623012" y="4596457"/>
            <a:ext cx="4826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4A34B92-C654-C84A-5120-556B6345BE7C}"/>
              </a:ext>
            </a:extLst>
          </p:cNvPr>
          <p:cNvSpPr txBox="1"/>
          <p:nvPr/>
        </p:nvSpPr>
        <p:spPr>
          <a:xfrm>
            <a:off x="10172135" y="911086"/>
            <a:ext cx="10899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/>
              <a:t>Asp</a:t>
            </a:r>
            <a:r>
              <a:rPr lang="en-GB" sz="1600" dirty="0"/>
              <a:t>RedAm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096781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A9A2CE-8623-C91B-2025-436929A3D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804429D-666E-601D-3DEC-8EBDACE6CE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5" t="32702" r="38927" b="31129"/>
          <a:stretch/>
        </p:blipFill>
        <p:spPr>
          <a:xfrm>
            <a:off x="716587" y="1369907"/>
            <a:ext cx="3877733" cy="3666067"/>
          </a:xfrm>
          <a:prstGeom prst="rect">
            <a:avLst/>
          </a:prstGeom>
        </p:spPr>
      </p:pic>
      <p:sp>
        <p:nvSpPr>
          <p:cNvPr id="5" name="Tekstvak 17">
            <a:extLst>
              <a:ext uri="{FF2B5EF4-FFF2-40B4-BE49-F238E27FC236}">
                <a16:creationId xmlns:a16="http://schemas.microsoft.com/office/drawing/2014/main" id="{C486F3DA-6263-4914-6086-91EA0FC82CAF}"/>
              </a:ext>
            </a:extLst>
          </p:cNvPr>
          <p:cNvSpPr txBox="1"/>
          <p:nvPr/>
        </p:nvSpPr>
        <p:spPr>
          <a:xfrm>
            <a:off x="4544091" y="3559412"/>
            <a:ext cx="4279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20</a:t>
            </a:r>
          </a:p>
        </p:txBody>
      </p:sp>
      <p:sp>
        <p:nvSpPr>
          <p:cNvPr id="6" name="Tekstvak 16">
            <a:extLst>
              <a:ext uri="{FF2B5EF4-FFF2-40B4-BE49-F238E27FC236}">
                <a16:creationId xmlns:a16="http://schemas.microsoft.com/office/drawing/2014/main" id="{548511DA-FCEB-CB03-B60D-E21A57D23574}"/>
              </a:ext>
            </a:extLst>
          </p:cNvPr>
          <p:cNvSpPr txBox="1"/>
          <p:nvPr/>
        </p:nvSpPr>
        <p:spPr>
          <a:xfrm>
            <a:off x="4544091" y="3291917"/>
            <a:ext cx="4978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25</a:t>
            </a:r>
          </a:p>
        </p:txBody>
      </p:sp>
      <p:sp>
        <p:nvSpPr>
          <p:cNvPr id="7" name="Tekstvak 12">
            <a:extLst>
              <a:ext uri="{FF2B5EF4-FFF2-40B4-BE49-F238E27FC236}">
                <a16:creationId xmlns:a16="http://schemas.microsoft.com/office/drawing/2014/main" id="{7F8C8CDA-8EC4-A5FF-F7C7-A2E130AB981C}"/>
              </a:ext>
            </a:extLst>
          </p:cNvPr>
          <p:cNvSpPr txBox="1"/>
          <p:nvPr/>
        </p:nvSpPr>
        <p:spPr>
          <a:xfrm>
            <a:off x="4544091" y="1079525"/>
            <a:ext cx="5549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/>
              <a:t>kDa</a:t>
            </a:r>
          </a:p>
          <a:p>
            <a:r>
              <a:rPr lang="nl-NL" sz="1400" dirty="0"/>
              <a:t>250</a:t>
            </a:r>
          </a:p>
          <a:p>
            <a:r>
              <a:rPr lang="nl-NL" sz="1400" dirty="0"/>
              <a:t>150</a:t>
            </a:r>
          </a:p>
          <a:p>
            <a:r>
              <a:rPr lang="nl-NL" sz="1400" dirty="0"/>
              <a:t>100</a:t>
            </a:r>
          </a:p>
          <a:p>
            <a:r>
              <a:rPr lang="nl-NL" sz="1400" dirty="0"/>
              <a:t>75</a:t>
            </a:r>
          </a:p>
          <a:p>
            <a:r>
              <a:rPr lang="nl-NL" sz="1400" dirty="0"/>
              <a:t> </a:t>
            </a:r>
            <a:br>
              <a:rPr lang="nl-NL" sz="1400" dirty="0"/>
            </a:br>
            <a:r>
              <a:rPr lang="nl-NL" sz="1400" dirty="0"/>
              <a:t>50</a:t>
            </a:r>
          </a:p>
          <a:p>
            <a:endParaRPr lang="nl-NL" sz="1400" dirty="0"/>
          </a:p>
          <a:p>
            <a:endParaRPr lang="nl-NL" sz="1400" dirty="0"/>
          </a:p>
        </p:txBody>
      </p:sp>
      <p:sp>
        <p:nvSpPr>
          <p:cNvPr id="8" name="Tekstvak 17">
            <a:extLst>
              <a:ext uri="{FF2B5EF4-FFF2-40B4-BE49-F238E27FC236}">
                <a16:creationId xmlns:a16="http://schemas.microsoft.com/office/drawing/2014/main" id="{1088C74C-8851-B9F8-3CF1-EA7CCEEDDFB1}"/>
              </a:ext>
            </a:extLst>
          </p:cNvPr>
          <p:cNvSpPr txBox="1"/>
          <p:nvPr/>
        </p:nvSpPr>
        <p:spPr>
          <a:xfrm>
            <a:off x="4544091" y="4133822"/>
            <a:ext cx="4279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15</a:t>
            </a:r>
          </a:p>
        </p:txBody>
      </p:sp>
      <p:sp>
        <p:nvSpPr>
          <p:cNvPr id="9" name="Tekstvak 17">
            <a:extLst>
              <a:ext uri="{FF2B5EF4-FFF2-40B4-BE49-F238E27FC236}">
                <a16:creationId xmlns:a16="http://schemas.microsoft.com/office/drawing/2014/main" id="{2C4F4C74-57C5-60E8-D51C-9F1840A06FA8}"/>
              </a:ext>
            </a:extLst>
          </p:cNvPr>
          <p:cNvSpPr txBox="1"/>
          <p:nvPr/>
        </p:nvSpPr>
        <p:spPr>
          <a:xfrm>
            <a:off x="4544091" y="4536234"/>
            <a:ext cx="4978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10</a:t>
            </a:r>
          </a:p>
        </p:txBody>
      </p:sp>
      <p:sp>
        <p:nvSpPr>
          <p:cNvPr id="10" name="Tekstvak 12">
            <a:extLst>
              <a:ext uri="{FF2B5EF4-FFF2-40B4-BE49-F238E27FC236}">
                <a16:creationId xmlns:a16="http://schemas.microsoft.com/office/drawing/2014/main" id="{8B8A15FC-0B8A-5C78-620A-2D9208E97D08}"/>
              </a:ext>
            </a:extLst>
          </p:cNvPr>
          <p:cNvSpPr txBox="1"/>
          <p:nvPr/>
        </p:nvSpPr>
        <p:spPr>
          <a:xfrm>
            <a:off x="773083" y="1071258"/>
            <a:ext cx="387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  1        2       3        4         </a:t>
            </a:r>
            <a:r>
              <a:rPr lang="nl-NL" sz="1400" b="1" dirty="0"/>
              <a:t>L</a:t>
            </a:r>
            <a:r>
              <a:rPr lang="nl-NL" sz="1400" dirty="0"/>
              <a:t>          5         6       7         8       </a:t>
            </a:r>
          </a:p>
        </p:txBody>
      </p:sp>
      <p:sp>
        <p:nvSpPr>
          <p:cNvPr id="12" name="Tekstvak 15">
            <a:extLst>
              <a:ext uri="{FF2B5EF4-FFF2-40B4-BE49-F238E27FC236}">
                <a16:creationId xmlns:a16="http://schemas.microsoft.com/office/drawing/2014/main" id="{17582812-9B9A-D4C6-2F5B-928363D01CBE}"/>
              </a:ext>
            </a:extLst>
          </p:cNvPr>
          <p:cNvSpPr txBox="1"/>
          <p:nvPr/>
        </p:nvSpPr>
        <p:spPr>
          <a:xfrm>
            <a:off x="4544091" y="2748125"/>
            <a:ext cx="4279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3960628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C9BA7DB-A37B-BBA4-2D63-F659FBE0B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006" y="837896"/>
            <a:ext cx="4590686" cy="401151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88C505A-9E31-A523-779A-3DBFF814A2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2"/>
          <a:stretch/>
        </p:blipFill>
        <p:spPr>
          <a:xfrm>
            <a:off x="1294919" y="994757"/>
            <a:ext cx="3329046" cy="3640974"/>
          </a:xfrm>
          <a:prstGeom prst="rect">
            <a:avLst/>
          </a:prstGeom>
        </p:spPr>
      </p:pic>
      <p:sp>
        <p:nvSpPr>
          <p:cNvPr id="3" name="Tekstvak 17">
            <a:extLst>
              <a:ext uri="{FF2B5EF4-FFF2-40B4-BE49-F238E27FC236}">
                <a16:creationId xmlns:a16="http://schemas.microsoft.com/office/drawing/2014/main" id="{40181FDB-CD43-A12A-FDDF-07AF321E16DF}"/>
              </a:ext>
            </a:extLst>
          </p:cNvPr>
          <p:cNvSpPr txBox="1"/>
          <p:nvPr/>
        </p:nvSpPr>
        <p:spPr>
          <a:xfrm>
            <a:off x="4642526" y="3791010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20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4" name="Tekstvak 16">
            <a:extLst>
              <a:ext uri="{FF2B5EF4-FFF2-40B4-BE49-F238E27FC236}">
                <a16:creationId xmlns:a16="http://schemas.microsoft.com/office/drawing/2014/main" id="{01048401-BDE5-9A15-8575-545070E1C5F5}"/>
              </a:ext>
            </a:extLst>
          </p:cNvPr>
          <p:cNvSpPr txBox="1"/>
          <p:nvPr/>
        </p:nvSpPr>
        <p:spPr>
          <a:xfrm>
            <a:off x="4642526" y="3573391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25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6" name="Tekstvak 12">
            <a:extLst>
              <a:ext uri="{FF2B5EF4-FFF2-40B4-BE49-F238E27FC236}">
                <a16:creationId xmlns:a16="http://schemas.microsoft.com/office/drawing/2014/main" id="{F2737392-E3A4-3E09-8C00-3BE00C73E75F}"/>
              </a:ext>
            </a:extLst>
          </p:cNvPr>
          <p:cNvSpPr txBox="1"/>
          <p:nvPr/>
        </p:nvSpPr>
        <p:spPr>
          <a:xfrm>
            <a:off x="4631962" y="1653503"/>
            <a:ext cx="12409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400" dirty="0"/>
          </a:p>
          <a:p>
            <a:endParaRPr lang="nl-NL" sz="1400" dirty="0"/>
          </a:p>
          <a:p>
            <a:r>
              <a:rPr lang="nl-NL" sz="1400" dirty="0"/>
              <a:t>100 </a:t>
            </a:r>
            <a:r>
              <a:rPr lang="nl-NL" sz="1400" dirty="0" err="1"/>
              <a:t>kDa</a:t>
            </a:r>
            <a:endParaRPr lang="nl-NL" sz="1400" dirty="0"/>
          </a:p>
          <a:p>
            <a:r>
              <a:rPr lang="nl-NL" sz="1400" dirty="0"/>
              <a:t>75 </a:t>
            </a:r>
            <a:r>
              <a:rPr lang="nl-NL" sz="1400" dirty="0" err="1"/>
              <a:t>kDa</a:t>
            </a:r>
            <a:endParaRPr lang="nl-NL" sz="1400" dirty="0"/>
          </a:p>
          <a:p>
            <a:r>
              <a:rPr lang="nl-NL" sz="1400" dirty="0"/>
              <a:t> </a:t>
            </a:r>
            <a:br>
              <a:rPr lang="nl-NL" sz="1400" dirty="0"/>
            </a:br>
            <a:r>
              <a:rPr lang="nl-NL" sz="1400" dirty="0"/>
              <a:t>50 </a:t>
            </a:r>
            <a:r>
              <a:rPr lang="nl-NL" sz="1400" dirty="0" err="1"/>
              <a:t>kDa</a:t>
            </a:r>
            <a:endParaRPr lang="nl-NL" sz="1400" dirty="0"/>
          </a:p>
          <a:p>
            <a:endParaRPr lang="nl-NL" sz="1400" dirty="0"/>
          </a:p>
          <a:p>
            <a:r>
              <a:rPr lang="nl-NL" sz="1400" dirty="0"/>
              <a:t>37 </a:t>
            </a:r>
            <a:r>
              <a:rPr lang="nl-NL" sz="1400" dirty="0" err="1"/>
              <a:t>kDa</a:t>
            </a:r>
            <a:endParaRPr lang="nl-NL" sz="1400" dirty="0"/>
          </a:p>
          <a:p>
            <a:endParaRPr lang="nl-NL" sz="1400" dirty="0"/>
          </a:p>
          <a:p>
            <a:endParaRPr lang="nl-NL" sz="1400" dirty="0"/>
          </a:p>
        </p:txBody>
      </p:sp>
      <p:sp>
        <p:nvSpPr>
          <p:cNvPr id="7" name="Tekstvak 17">
            <a:extLst>
              <a:ext uri="{FF2B5EF4-FFF2-40B4-BE49-F238E27FC236}">
                <a16:creationId xmlns:a16="http://schemas.microsoft.com/office/drawing/2014/main" id="{D2188708-134F-A284-1A52-CD6AA85F073B}"/>
              </a:ext>
            </a:extLst>
          </p:cNvPr>
          <p:cNvSpPr txBox="1"/>
          <p:nvPr/>
        </p:nvSpPr>
        <p:spPr>
          <a:xfrm>
            <a:off x="4642526" y="4104378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15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8" name="Tekstvak 17">
            <a:extLst>
              <a:ext uri="{FF2B5EF4-FFF2-40B4-BE49-F238E27FC236}">
                <a16:creationId xmlns:a16="http://schemas.microsoft.com/office/drawing/2014/main" id="{1DBB3D6B-EDAF-213B-76EF-F10BCC1D61E9}"/>
              </a:ext>
            </a:extLst>
          </p:cNvPr>
          <p:cNvSpPr txBox="1"/>
          <p:nvPr/>
        </p:nvSpPr>
        <p:spPr>
          <a:xfrm>
            <a:off x="4642526" y="4358661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10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9" name="Tekstvak 12">
            <a:extLst>
              <a:ext uri="{FF2B5EF4-FFF2-40B4-BE49-F238E27FC236}">
                <a16:creationId xmlns:a16="http://schemas.microsoft.com/office/drawing/2014/main" id="{F64324D6-CCEF-3C1E-4E9E-3CB8E64DDC2B}"/>
              </a:ext>
            </a:extLst>
          </p:cNvPr>
          <p:cNvSpPr txBox="1"/>
          <p:nvPr/>
        </p:nvSpPr>
        <p:spPr>
          <a:xfrm>
            <a:off x="1578106" y="730438"/>
            <a:ext cx="3039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  1               2            3                 L            4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7BC8FD-A025-3053-0F26-5F7A75C02F9A}"/>
              </a:ext>
            </a:extLst>
          </p:cNvPr>
          <p:cNvSpPr/>
          <p:nvPr/>
        </p:nvSpPr>
        <p:spPr>
          <a:xfrm>
            <a:off x="4615019" y="1186190"/>
            <a:ext cx="10007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1400" dirty="0">
                <a:solidFill>
                  <a:prstClr val="black"/>
                </a:solidFill>
              </a:rPr>
              <a:t>200 </a:t>
            </a:r>
            <a:r>
              <a:rPr lang="nl-NL" sz="1400" dirty="0" err="1">
                <a:solidFill>
                  <a:prstClr val="black"/>
                </a:solidFill>
              </a:rPr>
              <a:t>kDa</a:t>
            </a:r>
            <a:endParaRPr lang="nl-NL" sz="1400" dirty="0">
              <a:solidFill>
                <a:prstClr val="black"/>
              </a:solidFill>
            </a:endParaRPr>
          </a:p>
          <a:p>
            <a:pPr lvl="0"/>
            <a:endParaRPr lang="nl-NL" sz="1400" dirty="0">
              <a:solidFill>
                <a:prstClr val="black"/>
              </a:solidFill>
            </a:endParaRPr>
          </a:p>
          <a:p>
            <a:pPr lvl="0"/>
            <a:r>
              <a:rPr lang="nl-NL" sz="1400" dirty="0">
                <a:solidFill>
                  <a:prstClr val="black"/>
                </a:solidFill>
              </a:rPr>
              <a:t>150 </a:t>
            </a:r>
            <a:r>
              <a:rPr lang="nl-NL" sz="1400" dirty="0" err="1">
                <a:solidFill>
                  <a:prstClr val="black"/>
                </a:solidFill>
              </a:rPr>
              <a:t>kDa</a:t>
            </a:r>
            <a:endParaRPr lang="nl-NL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706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63BE9-8136-D4A0-83F6-E53C311FB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B0BA86F-CDB5-FDFC-67DA-70FBB6A5AC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2"/>
          <a:stretch/>
        </p:blipFill>
        <p:spPr>
          <a:xfrm>
            <a:off x="528132" y="775086"/>
            <a:ext cx="3241849" cy="3592084"/>
          </a:xfrm>
          <a:prstGeom prst="rect">
            <a:avLst/>
          </a:prstGeom>
        </p:spPr>
      </p:pic>
      <p:sp>
        <p:nvSpPr>
          <p:cNvPr id="5" name="Tekstvak 17">
            <a:extLst>
              <a:ext uri="{FF2B5EF4-FFF2-40B4-BE49-F238E27FC236}">
                <a16:creationId xmlns:a16="http://schemas.microsoft.com/office/drawing/2014/main" id="{8D883DFB-1BE3-24D6-2258-41B71CFC2592}"/>
              </a:ext>
            </a:extLst>
          </p:cNvPr>
          <p:cNvSpPr txBox="1"/>
          <p:nvPr/>
        </p:nvSpPr>
        <p:spPr>
          <a:xfrm>
            <a:off x="215168" y="3104556"/>
            <a:ext cx="674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20</a:t>
            </a:r>
          </a:p>
        </p:txBody>
      </p:sp>
      <p:sp>
        <p:nvSpPr>
          <p:cNvPr id="6" name="Tekstvak 15">
            <a:extLst>
              <a:ext uri="{FF2B5EF4-FFF2-40B4-BE49-F238E27FC236}">
                <a16:creationId xmlns:a16="http://schemas.microsoft.com/office/drawing/2014/main" id="{4E5F4F6F-F809-1B3E-7D78-241DAE2F795A}"/>
              </a:ext>
            </a:extLst>
          </p:cNvPr>
          <p:cNvSpPr txBox="1"/>
          <p:nvPr/>
        </p:nvSpPr>
        <p:spPr>
          <a:xfrm>
            <a:off x="238370" y="2267432"/>
            <a:ext cx="4755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37</a:t>
            </a:r>
          </a:p>
        </p:txBody>
      </p:sp>
      <p:sp>
        <p:nvSpPr>
          <p:cNvPr id="7" name="Tekstvak 16">
            <a:extLst>
              <a:ext uri="{FF2B5EF4-FFF2-40B4-BE49-F238E27FC236}">
                <a16:creationId xmlns:a16="http://schemas.microsoft.com/office/drawing/2014/main" id="{9DC6DA14-05E3-7B88-AF04-F0E4BCEE0250}"/>
              </a:ext>
            </a:extLst>
          </p:cNvPr>
          <p:cNvSpPr txBox="1"/>
          <p:nvPr/>
        </p:nvSpPr>
        <p:spPr>
          <a:xfrm>
            <a:off x="215168" y="2858598"/>
            <a:ext cx="674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25</a:t>
            </a:r>
          </a:p>
        </p:txBody>
      </p:sp>
      <p:sp>
        <p:nvSpPr>
          <p:cNvPr id="8" name="Tekstvak 12">
            <a:extLst>
              <a:ext uri="{FF2B5EF4-FFF2-40B4-BE49-F238E27FC236}">
                <a16:creationId xmlns:a16="http://schemas.microsoft.com/office/drawing/2014/main" id="{4FC9CDAC-7818-A0D0-5A8C-3DA555F5B087}"/>
              </a:ext>
            </a:extLst>
          </p:cNvPr>
          <p:cNvSpPr txBox="1"/>
          <p:nvPr/>
        </p:nvSpPr>
        <p:spPr>
          <a:xfrm>
            <a:off x="123825" y="619913"/>
            <a:ext cx="47577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b="1" dirty="0"/>
              <a:t>kDa</a:t>
            </a:r>
          </a:p>
          <a:p>
            <a:pPr algn="r"/>
            <a:r>
              <a:rPr lang="nl-NL" sz="1400" dirty="0"/>
              <a:t>250</a:t>
            </a:r>
          </a:p>
          <a:p>
            <a:pPr algn="r"/>
            <a:r>
              <a:rPr lang="nl-NL" sz="1400" dirty="0"/>
              <a:t>150</a:t>
            </a:r>
          </a:p>
          <a:p>
            <a:pPr algn="r"/>
            <a:r>
              <a:rPr lang="nl-NL" sz="1400" dirty="0"/>
              <a:t>100</a:t>
            </a:r>
          </a:p>
          <a:p>
            <a:pPr algn="r"/>
            <a:r>
              <a:rPr lang="nl-NL" sz="1400" dirty="0"/>
              <a:t>75</a:t>
            </a:r>
          </a:p>
          <a:p>
            <a:pPr algn="r"/>
            <a:r>
              <a:rPr lang="nl-NL" sz="1400" dirty="0"/>
              <a:t> </a:t>
            </a:r>
            <a:br>
              <a:rPr lang="nl-NL" sz="1400" dirty="0"/>
            </a:br>
            <a:r>
              <a:rPr lang="nl-NL" sz="1400" dirty="0"/>
              <a:t>50</a:t>
            </a:r>
          </a:p>
        </p:txBody>
      </p:sp>
      <p:sp>
        <p:nvSpPr>
          <p:cNvPr id="9" name="Tekstvak 17">
            <a:extLst>
              <a:ext uri="{FF2B5EF4-FFF2-40B4-BE49-F238E27FC236}">
                <a16:creationId xmlns:a16="http://schemas.microsoft.com/office/drawing/2014/main" id="{3FB140A6-6161-20E5-E184-568D03BB7383}"/>
              </a:ext>
            </a:extLst>
          </p:cNvPr>
          <p:cNvSpPr txBox="1"/>
          <p:nvPr/>
        </p:nvSpPr>
        <p:spPr>
          <a:xfrm>
            <a:off x="215168" y="3677364"/>
            <a:ext cx="737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15</a:t>
            </a:r>
          </a:p>
        </p:txBody>
      </p:sp>
      <p:sp>
        <p:nvSpPr>
          <p:cNvPr id="10" name="Tekstvak 17">
            <a:extLst>
              <a:ext uri="{FF2B5EF4-FFF2-40B4-BE49-F238E27FC236}">
                <a16:creationId xmlns:a16="http://schemas.microsoft.com/office/drawing/2014/main" id="{272B521F-CB78-747B-17A9-C24E584EE8F6}"/>
              </a:ext>
            </a:extLst>
          </p:cNvPr>
          <p:cNvSpPr txBox="1"/>
          <p:nvPr/>
        </p:nvSpPr>
        <p:spPr>
          <a:xfrm>
            <a:off x="215168" y="4117657"/>
            <a:ext cx="737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10</a:t>
            </a:r>
          </a:p>
        </p:txBody>
      </p:sp>
      <p:sp>
        <p:nvSpPr>
          <p:cNvPr id="11" name="Tekstvak 12">
            <a:extLst>
              <a:ext uri="{FF2B5EF4-FFF2-40B4-BE49-F238E27FC236}">
                <a16:creationId xmlns:a16="http://schemas.microsoft.com/office/drawing/2014/main" id="{286DE5B7-6F4A-C01E-32FA-62EA0C7BAD9D}"/>
              </a:ext>
            </a:extLst>
          </p:cNvPr>
          <p:cNvSpPr txBox="1"/>
          <p:nvPr/>
        </p:nvSpPr>
        <p:spPr>
          <a:xfrm>
            <a:off x="675799" y="465605"/>
            <a:ext cx="3241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L	         BL21	  C43         Gold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E8780F-B31F-A887-C5E1-804E2EED4FB8}"/>
              </a:ext>
            </a:extLst>
          </p:cNvPr>
          <p:cNvSpPr txBox="1"/>
          <p:nvPr/>
        </p:nvSpPr>
        <p:spPr>
          <a:xfrm>
            <a:off x="123825" y="52141"/>
            <a:ext cx="1204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Asp</a:t>
            </a:r>
            <a:r>
              <a:rPr lang="en-GB" dirty="0"/>
              <a:t>RedAm</a:t>
            </a:r>
            <a:endParaRPr lang="nl-NL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4C2A7C-B438-5EAB-23FA-20FE233EA1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2" r="42803"/>
          <a:stretch/>
        </p:blipFill>
        <p:spPr>
          <a:xfrm>
            <a:off x="4501902" y="779167"/>
            <a:ext cx="737507" cy="359208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F196C54-4443-78CD-B2CC-AE4C8A332E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25"/>
          <a:stretch/>
        </p:blipFill>
        <p:spPr>
          <a:xfrm>
            <a:off x="5176920" y="779167"/>
            <a:ext cx="1894239" cy="3592084"/>
          </a:xfrm>
          <a:prstGeom prst="rect">
            <a:avLst/>
          </a:prstGeom>
        </p:spPr>
      </p:pic>
      <p:sp>
        <p:nvSpPr>
          <p:cNvPr id="12" name="Tekstvak 12">
            <a:extLst>
              <a:ext uri="{FF2B5EF4-FFF2-40B4-BE49-F238E27FC236}">
                <a16:creationId xmlns:a16="http://schemas.microsoft.com/office/drawing/2014/main" id="{438E305E-8EF4-34A2-E0FB-45A2BB35F175}"/>
              </a:ext>
            </a:extLst>
          </p:cNvPr>
          <p:cNvSpPr txBox="1"/>
          <p:nvPr/>
        </p:nvSpPr>
        <p:spPr>
          <a:xfrm>
            <a:off x="4649569" y="472870"/>
            <a:ext cx="2593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/>
              <a:t>M           BL21       C43         Gold</a:t>
            </a:r>
          </a:p>
        </p:txBody>
      </p:sp>
      <p:sp>
        <p:nvSpPr>
          <p:cNvPr id="13" name="Tekstvak 17">
            <a:extLst>
              <a:ext uri="{FF2B5EF4-FFF2-40B4-BE49-F238E27FC236}">
                <a16:creationId xmlns:a16="http://schemas.microsoft.com/office/drawing/2014/main" id="{60C6B289-FC4C-AB87-3958-5434269DF42A}"/>
              </a:ext>
            </a:extLst>
          </p:cNvPr>
          <p:cNvSpPr txBox="1"/>
          <p:nvPr/>
        </p:nvSpPr>
        <p:spPr>
          <a:xfrm>
            <a:off x="4164301" y="3104556"/>
            <a:ext cx="674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20</a:t>
            </a:r>
          </a:p>
        </p:txBody>
      </p:sp>
      <p:sp>
        <p:nvSpPr>
          <p:cNvPr id="14" name="Tekstvak 15">
            <a:extLst>
              <a:ext uri="{FF2B5EF4-FFF2-40B4-BE49-F238E27FC236}">
                <a16:creationId xmlns:a16="http://schemas.microsoft.com/office/drawing/2014/main" id="{A237857C-70D1-6417-C713-E740D04A0C7C}"/>
              </a:ext>
            </a:extLst>
          </p:cNvPr>
          <p:cNvSpPr txBox="1"/>
          <p:nvPr/>
        </p:nvSpPr>
        <p:spPr>
          <a:xfrm>
            <a:off x="4187503" y="2267432"/>
            <a:ext cx="4755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37</a:t>
            </a:r>
          </a:p>
        </p:txBody>
      </p:sp>
      <p:sp>
        <p:nvSpPr>
          <p:cNvPr id="15" name="Tekstvak 16">
            <a:extLst>
              <a:ext uri="{FF2B5EF4-FFF2-40B4-BE49-F238E27FC236}">
                <a16:creationId xmlns:a16="http://schemas.microsoft.com/office/drawing/2014/main" id="{8F2A96DF-6C48-DD58-E78C-79741322E751}"/>
              </a:ext>
            </a:extLst>
          </p:cNvPr>
          <p:cNvSpPr txBox="1"/>
          <p:nvPr/>
        </p:nvSpPr>
        <p:spPr>
          <a:xfrm>
            <a:off x="4164301" y="2858598"/>
            <a:ext cx="674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25</a:t>
            </a:r>
          </a:p>
        </p:txBody>
      </p:sp>
      <p:sp>
        <p:nvSpPr>
          <p:cNvPr id="16" name="Tekstvak 12">
            <a:extLst>
              <a:ext uri="{FF2B5EF4-FFF2-40B4-BE49-F238E27FC236}">
                <a16:creationId xmlns:a16="http://schemas.microsoft.com/office/drawing/2014/main" id="{731B0DDC-8705-7E33-B898-FAB1AE82F767}"/>
              </a:ext>
            </a:extLst>
          </p:cNvPr>
          <p:cNvSpPr txBox="1"/>
          <p:nvPr/>
        </p:nvSpPr>
        <p:spPr>
          <a:xfrm>
            <a:off x="4072958" y="619913"/>
            <a:ext cx="47577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b="1" dirty="0"/>
              <a:t>kDa</a:t>
            </a:r>
          </a:p>
          <a:p>
            <a:pPr algn="r"/>
            <a:r>
              <a:rPr lang="nl-NL" sz="1400" dirty="0"/>
              <a:t>250</a:t>
            </a:r>
          </a:p>
          <a:p>
            <a:pPr algn="r"/>
            <a:r>
              <a:rPr lang="nl-NL" sz="1400" dirty="0"/>
              <a:t>150</a:t>
            </a:r>
          </a:p>
          <a:p>
            <a:pPr algn="r"/>
            <a:r>
              <a:rPr lang="nl-NL" sz="1400" dirty="0"/>
              <a:t>100</a:t>
            </a:r>
          </a:p>
          <a:p>
            <a:pPr algn="r"/>
            <a:r>
              <a:rPr lang="nl-NL" sz="1400" dirty="0"/>
              <a:t>75</a:t>
            </a:r>
          </a:p>
          <a:p>
            <a:pPr algn="r"/>
            <a:r>
              <a:rPr lang="nl-NL" sz="1400" dirty="0"/>
              <a:t> </a:t>
            </a:r>
            <a:br>
              <a:rPr lang="nl-NL" sz="1400" dirty="0"/>
            </a:br>
            <a:r>
              <a:rPr lang="nl-NL" sz="1400" dirty="0"/>
              <a:t>50</a:t>
            </a:r>
          </a:p>
        </p:txBody>
      </p:sp>
      <p:sp>
        <p:nvSpPr>
          <p:cNvPr id="17" name="Tekstvak 17">
            <a:extLst>
              <a:ext uri="{FF2B5EF4-FFF2-40B4-BE49-F238E27FC236}">
                <a16:creationId xmlns:a16="http://schemas.microsoft.com/office/drawing/2014/main" id="{25547449-051B-47D7-39DC-4737D0CBAB1A}"/>
              </a:ext>
            </a:extLst>
          </p:cNvPr>
          <p:cNvSpPr txBox="1"/>
          <p:nvPr/>
        </p:nvSpPr>
        <p:spPr>
          <a:xfrm>
            <a:off x="4164301" y="3677364"/>
            <a:ext cx="737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15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D7C1B278-5A7D-D931-92ED-336A5EA5A018}"/>
              </a:ext>
            </a:extLst>
          </p:cNvPr>
          <p:cNvSpPr txBox="1"/>
          <p:nvPr/>
        </p:nvSpPr>
        <p:spPr>
          <a:xfrm>
            <a:off x="4164301" y="4117657"/>
            <a:ext cx="737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089725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EBB306C-CEB0-137E-46D7-46869A541A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688" t="42473" r="34300" b="32867"/>
          <a:stretch/>
        </p:blipFill>
        <p:spPr>
          <a:xfrm flipH="1">
            <a:off x="2267080" y="130794"/>
            <a:ext cx="6261912" cy="3227373"/>
          </a:xfrm>
          <a:prstGeom prst="rect">
            <a:avLst/>
          </a:prstGeom>
        </p:spPr>
      </p:pic>
      <p:sp>
        <p:nvSpPr>
          <p:cNvPr id="5" name="Tekstvak 17">
            <a:extLst>
              <a:ext uri="{FF2B5EF4-FFF2-40B4-BE49-F238E27FC236}">
                <a16:creationId xmlns:a16="http://schemas.microsoft.com/office/drawing/2014/main" id="{DAB78F7F-EF23-2E56-3CD9-62D20BD03A5B}"/>
              </a:ext>
            </a:extLst>
          </p:cNvPr>
          <p:cNvSpPr txBox="1"/>
          <p:nvPr/>
        </p:nvSpPr>
        <p:spPr>
          <a:xfrm>
            <a:off x="1530480" y="2437821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20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6" name="Tekstvak 12">
            <a:extLst>
              <a:ext uri="{FF2B5EF4-FFF2-40B4-BE49-F238E27FC236}">
                <a16:creationId xmlns:a16="http://schemas.microsoft.com/office/drawing/2014/main" id="{7AA1C290-E539-0D6A-196E-AC590AD24013}"/>
              </a:ext>
            </a:extLst>
          </p:cNvPr>
          <p:cNvSpPr txBox="1"/>
          <p:nvPr/>
        </p:nvSpPr>
        <p:spPr>
          <a:xfrm>
            <a:off x="2517146" y="-238538"/>
            <a:ext cx="61831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        1             2              3               4                               5             6              7              8  </a:t>
            </a:r>
          </a:p>
          <a:p>
            <a:endParaRPr lang="nl-NL" sz="1400" dirty="0"/>
          </a:p>
          <a:p>
            <a:endParaRPr lang="nl-NL" sz="1400" dirty="0"/>
          </a:p>
        </p:txBody>
      </p:sp>
      <p:sp>
        <p:nvSpPr>
          <p:cNvPr id="7" name="Tekstvak 15">
            <a:extLst>
              <a:ext uri="{FF2B5EF4-FFF2-40B4-BE49-F238E27FC236}">
                <a16:creationId xmlns:a16="http://schemas.microsoft.com/office/drawing/2014/main" id="{A2DC60F4-3B7C-D00D-40B1-E0F68DE80F8A}"/>
              </a:ext>
            </a:extLst>
          </p:cNvPr>
          <p:cNvSpPr txBox="1"/>
          <p:nvPr/>
        </p:nvSpPr>
        <p:spPr>
          <a:xfrm>
            <a:off x="1530480" y="1435677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37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8" name="Tekstvak 16">
            <a:extLst>
              <a:ext uri="{FF2B5EF4-FFF2-40B4-BE49-F238E27FC236}">
                <a16:creationId xmlns:a16="http://schemas.microsoft.com/office/drawing/2014/main" id="{4EE8B0BC-471E-8283-A85F-2CB4CC1032E6}"/>
              </a:ext>
            </a:extLst>
          </p:cNvPr>
          <p:cNvSpPr txBox="1"/>
          <p:nvPr/>
        </p:nvSpPr>
        <p:spPr>
          <a:xfrm>
            <a:off x="1530480" y="2183378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25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9" name="Tekstvak 12">
            <a:extLst>
              <a:ext uri="{FF2B5EF4-FFF2-40B4-BE49-F238E27FC236}">
                <a16:creationId xmlns:a16="http://schemas.microsoft.com/office/drawing/2014/main" id="{E17F0CC7-F7A5-A675-AC81-2D13CF639EB1}"/>
              </a:ext>
            </a:extLst>
          </p:cNvPr>
          <p:cNvSpPr txBox="1"/>
          <p:nvPr/>
        </p:nvSpPr>
        <p:spPr>
          <a:xfrm>
            <a:off x="1530480" y="59961"/>
            <a:ext cx="12409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150 </a:t>
            </a:r>
            <a:r>
              <a:rPr lang="nl-NL" sz="1400" dirty="0" err="1"/>
              <a:t>kDa</a:t>
            </a:r>
            <a:endParaRPr lang="nl-NL" sz="1400" dirty="0"/>
          </a:p>
          <a:p>
            <a:r>
              <a:rPr lang="nl-NL" sz="1400" dirty="0"/>
              <a:t>100 </a:t>
            </a:r>
            <a:r>
              <a:rPr lang="nl-NL" sz="1400" dirty="0" err="1"/>
              <a:t>kDa</a:t>
            </a:r>
            <a:endParaRPr lang="nl-NL" sz="1400" dirty="0"/>
          </a:p>
          <a:p>
            <a:endParaRPr lang="nl-NL" sz="1400" dirty="0"/>
          </a:p>
          <a:p>
            <a:r>
              <a:rPr lang="nl-NL" sz="1400" dirty="0"/>
              <a:t>75 </a:t>
            </a:r>
            <a:r>
              <a:rPr lang="nl-NL" sz="1400" dirty="0" err="1"/>
              <a:t>kDa</a:t>
            </a:r>
            <a:endParaRPr lang="nl-NL" sz="1400" dirty="0"/>
          </a:p>
          <a:p>
            <a:r>
              <a:rPr lang="nl-NL" sz="1400" dirty="0"/>
              <a:t> </a:t>
            </a:r>
            <a:br>
              <a:rPr lang="nl-NL" sz="1400" dirty="0"/>
            </a:br>
            <a:r>
              <a:rPr lang="nl-NL" sz="1400" dirty="0"/>
              <a:t>50 </a:t>
            </a:r>
            <a:r>
              <a:rPr lang="nl-NL" sz="1400" dirty="0" err="1"/>
              <a:t>kDa</a:t>
            </a:r>
            <a:endParaRPr lang="nl-NL" sz="1400" dirty="0"/>
          </a:p>
          <a:p>
            <a:endParaRPr lang="nl-NL" sz="1400" dirty="0"/>
          </a:p>
          <a:p>
            <a:endParaRPr lang="nl-NL" sz="1400" dirty="0"/>
          </a:p>
        </p:txBody>
      </p:sp>
      <p:sp>
        <p:nvSpPr>
          <p:cNvPr id="10" name="Tekstvak 17">
            <a:extLst>
              <a:ext uri="{FF2B5EF4-FFF2-40B4-BE49-F238E27FC236}">
                <a16:creationId xmlns:a16="http://schemas.microsoft.com/office/drawing/2014/main" id="{17164A83-FC23-0547-471A-FE846593A11D}"/>
              </a:ext>
            </a:extLst>
          </p:cNvPr>
          <p:cNvSpPr txBox="1"/>
          <p:nvPr/>
        </p:nvSpPr>
        <p:spPr>
          <a:xfrm>
            <a:off x="1530480" y="2995715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10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035A22-D40D-2946-482E-17361B99859C}"/>
              </a:ext>
            </a:extLst>
          </p:cNvPr>
          <p:cNvSpPr txBox="1"/>
          <p:nvPr/>
        </p:nvSpPr>
        <p:spPr>
          <a:xfrm>
            <a:off x="-81150" y="200330"/>
            <a:ext cx="16116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Asp = 31.93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Alu</a:t>
            </a:r>
            <a:r>
              <a:rPr lang="en-GB" dirty="0"/>
              <a:t> = 29.2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Bac = 32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Kar</a:t>
            </a:r>
            <a:r>
              <a:rPr lang="en-GB" dirty="0"/>
              <a:t> = 23.8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Pih</a:t>
            </a:r>
            <a:r>
              <a:rPr lang="en-GB" dirty="0"/>
              <a:t> = 32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Rhod</a:t>
            </a:r>
            <a:r>
              <a:rPr lang="en-GB" dirty="0"/>
              <a:t> = 29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Shy = 29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Strep = 29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CD7104-73CE-03B0-0919-C1F4E25CB9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6278" y="3499834"/>
            <a:ext cx="6316003" cy="36579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4D6195A-651A-6159-B7ED-1EC7A563EBEA}"/>
              </a:ext>
            </a:extLst>
          </p:cNvPr>
          <p:cNvSpPr txBox="1"/>
          <p:nvPr/>
        </p:nvSpPr>
        <p:spPr>
          <a:xfrm>
            <a:off x="1345151" y="4072347"/>
            <a:ext cx="16116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Mass in kDa: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Asp = 31.93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Alu = 29.2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Bac = 32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Kar = 23.8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Pih</a:t>
            </a:r>
            <a:r>
              <a:rPr lang="en-GB" dirty="0"/>
              <a:t> = 32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Rhod = 29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Shy = 29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Strep = 29</a:t>
            </a:r>
          </a:p>
        </p:txBody>
      </p:sp>
    </p:spTree>
    <p:extLst>
      <p:ext uri="{BB962C8B-B14F-4D97-AF65-F5344CB8AC3E}">
        <p14:creationId xmlns:p14="http://schemas.microsoft.com/office/powerpoint/2010/main" val="458802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234</Words>
  <Application>Microsoft Office PowerPoint</Application>
  <PresentationFormat>Widescreen</PresentationFormat>
  <Paragraphs>119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Ewald Jongkind</dc:creator>
  <cp:lastModifiedBy>Caroline Paul</cp:lastModifiedBy>
  <cp:revision>24</cp:revision>
  <dcterms:created xsi:type="dcterms:W3CDTF">2023-07-25T11:22:39Z</dcterms:created>
  <dcterms:modified xsi:type="dcterms:W3CDTF">2024-05-22T16:45:58Z</dcterms:modified>
</cp:coreProperties>
</file>