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6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51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7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91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5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64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9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014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38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37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89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15A7-A6ED-4496-B332-566A17DDBD9E}" type="datetimeFigureOut">
              <a:rPr lang="en-GB" smtClean="0"/>
              <a:t>08/05/2024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E45B3-6704-4A17-99DD-B5E251D8C6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146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8" t="33900" r="22984" b="30687"/>
          <a:stretch/>
        </p:blipFill>
        <p:spPr>
          <a:xfrm>
            <a:off x="6833062" y="1566487"/>
            <a:ext cx="3798502" cy="3593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3" t="32061" r="52620" b="30687"/>
          <a:stretch/>
        </p:blipFill>
        <p:spPr>
          <a:xfrm>
            <a:off x="2043777" y="662473"/>
            <a:ext cx="2513633" cy="4436007"/>
          </a:xfrm>
          <a:prstGeom prst="rect">
            <a:avLst/>
          </a:prstGeom>
        </p:spPr>
      </p:pic>
      <p:sp>
        <p:nvSpPr>
          <p:cNvPr id="6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4553422" y="3285974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7" name="Tekstvak 15">
            <a:extLst>
              <a:ext uri="{FF2B5EF4-FFF2-40B4-BE49-F238E27FC236}">
                <a16:creationId xmlns:a16="http://schemas.microsoft.com/office/drawing/2014/main" id="{33187ED5-FEA7-4275-BC51-32B28DE3B9D2}"/>
              </a:ext>
            </a:extLst>
          </p:cNvPr>
          <p:cNvSpPr txBox="1"/>
          <p:nvPr/>
        </p:nvSpPr>
        <p:spPr>
          <a:xfrm>
            <a:off x="4553422" y="234431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8" name="Tekstvak 16">
            <a:extLst>
              <a:ext uri="{FF2B5EF4-FFF2-40B4-BE49-F238E27FC236}">
                <a16:creationId xmlns:a16="http://schemas.microsoft.com/office/drawing/2014/main" id="{47FC4F9F-6008-4C0B-9684-6A4B215F8725}"/>
              </a:ext>
            </a:extLst>
          </p:cNvPr>
          <p:cNvSpPr txBox="1"/>
          <p:nvPr/>
        </p:nvSpPr>
        <p:spPr>
          <a:xfrm>
            <a:off x="4553422" y="300914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9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4553422" y="772381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250 kDa</a:t>
            </a:r>
          </a:p>
          <a:p>
            <a:r>
              <a:rPr lang="nl-NL" sz="1400" dirty="0"/>
              <a:t>150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10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4553422" y="3921161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1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4553422" y="448776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2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2097248" y="436433"/>
            <a:ext cx="3757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1          2           3          4          L</a:t>
            </a:r>
          </a:p>
        </p:txBody>
      </p:sp>
      <p:sp>
        <p:nvSpPr>
          <p:cNvPr id="13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10598527" y="3827035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4" name="Tekstvak 15">
            <a:extLst>
              <a:ext uri="{FF2B5EF4-FFF2-40B4-BE49-F238E27FC236}">
                <a16:creationId xmlns:a16="http://schemas.microsoft.com/office/drawing/2014/main" id="{33187ED5-FEA7-4275-BC51-32B28DE3B9D2}"/>
              </a:ext>
            </a:extLst>
          </p:cNvPr>
          <p:cNvSpPr txBox="1"/>
          <p:nvPr/>
        </p:nvSpPr>
        <p:spPr>
          <a:xfrm>
            <a:off x="10598527" y="2876048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5" name="Tekstvak 16">
            <a:extLst>
              <a:ext uri="{FF2B5EF4-FFF2-40B4-BE49-F238E27FC236}">
                <a16:creationId xmlns:a16="http://schemas.microsoft.com/office/drawing/2014/main" id="{47FC4F9F-6008-4C0B-9684-6A4B215F8725}"/>
              </a:ext>
            </a:extLst>
          </p:cNvPr>
          <p:cNvSpPr txBox="1"/>
          <p:nvPr/>
        </p:nvSpPr>
        <p:spPr>
          <a:xfrm>
            <a:off x="10598527" y="3559540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6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10598527" y="1499548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250 kDa</a:t>
            </a:r>
          </a:p>
          <a:p>
            <a:r>
              <a:rPr lang="nl-NL" sz="1400" dirty="0"/>
              <a:t>150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17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10598527" y="4331595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10598527" y="470225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9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6894023" y="1248598"/>
            <a:ext cx="5139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1        2       3        4         5       6         7         8        L       </a:t>
            </a:r>
          </a:p>
        </p:txBody>
      </p:sp>
    </p:spTree>
    <p:extLst>
      <p:ext uri="{BB962C8B-B14F-4D97-AF65-F5344CB8AC3E}">
        <p14:creationId xmlns:p14="http://schemas.microsoft.com/office/powerpoint/2010/main" val="168049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2043" b="5326"/>
          <a:stretch/>
        </p:blipFill>
        <p:spPr>
          <a:xfrm>
            <a:off x="724924" y="479744"/>
            <a:ext cx="4520407" cy="38844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644" y="4696691"/>
            <a:ext cx="10498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Figure A. 1: </a:t>
            </a:r>
            <a:r>
              <a:rPr lang="en-GB" dirty="0" err="1"/>
              <a:t>NocRedAm</a:t>
            </a:r>
            <a:r>
              <a:rPr lang="en-GB" dirty="0"/>
              <a:t> before induction. 2: </a:t>
            </a:r>
            <a:r>
              <a:rPr lang="en-GB" dirty="0" err="1"/>
              <a:t>NocRedAm</a:t>
            </a:r>
            <a:r>
              <a:rPr lang="en-GB" dirty="0"/>
              <a:t> after IPTG induction. 3: Cell-free extract. 4: cell lysate.</a:t>
            </a:r>
          </a:p>
          <a:p>
            <a:r>
              <a:rPr lang="en-GB" dirty="0"/>
              <a:t> 5: </a:t>
            </a:r>
            <a:r>
              <a:rPr lang="en-GB" dirty="0" err="1"/>
              <a:t>RythRedAm</a:t>
            </a:r>
            <a:r>
              <a:rPr lang="en-GB" dirty="0"/>
              <a:t> before induction. 6: </a:t>
            </a:r>
            <a:r>
              <a:rPr lang="en-GB" dirty="0" err="1"/>
              <a:t>RythRedAm</a:t>
            </a:r>
            <a:r>
              <a:rPr lang="en-GB" dirty="0"/>
              <a:t> after IPTG induction. 7: Cell-free extract. 8: cell lysate.</a:t>
            </a:r>
          </a:p>
          <a:p>
            <a:r>
              <a:rPr lang="en-GB" dirty="0"/>
              <a:t>Figure B 1: </a:t>
            </a:r>
            <a:r>
              <a:rPr lang="en-GB" dirty="0" err="1"/>
              <a:t>RopRedAm</a:t>
            </a:r>
            <a:r>
              <a:rPr lang="en-GB" dirty="0"/>
              <a:t> before induction. 2: </a:t>
            </a:r>
            <a:r>
              <a:rPr lang="en-GB" dirty="0" err="1"/>
              <a:t>RopRedAm</a:t>
            </a:r>
            <a:r>
              <a:rPr lang="en-GB" dirty="0"/>
              <a:t> after IPTG induction. 3: Cell-free extract. 4: cell lysate.</a:t>
            </a:r>
          </a:p>
          <a:p>
            <a:r>
              <a:rPr lang="en-GB" dirty="0"/>
              <a:t> 5: </a:t>
            </a:r>
            <a:r>
              <a:rPr lang="en-GB" dirty="0" err="1"/>
              <a:t>RocRedAm</a:t>
            </a:r>
            <a:r>
              <a:rPr lang="en-GB" dirty="0"/>
              <a:t> before induction. 6: </a:t>
            </a:r>
            <a:r>
              <a:rPr lang="en-GB" dirty="0" err="1"/>
              <a:t>RocRedAm</a:t>
            </a:r>
            <a:r>
              <a:rPr lang="en-GB" dirty="0"/>
              <a:t> after IPTG induction. 7: Cell-free extract. 8: cell lysate.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F3545A-9F81-6EDA-DB8C-907D5A62D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723"/>
          <a:stretch/>
        </p:blipFill>
        <p:spPr>
          <a:xfrm>
            <a:off x="6163529" y="579733"/>
            <a:ext cx="4538683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5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1644" y="4696691"/>
            <a:ext cx="10498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Figure A. 1: 1: </a:t>
            </a:r>
            <a:r>
              <a:rPr lang="en-GB" dirty="0" err="1"/>
              <a:t>RythRedAm</a:t>
            </a:r>
            <a:r>
              <a:rPr lang="en-GB" dirty="0"/>
              <a:t> before induction. 2: </a:t>
            </a:r>
            <a:r>
              <a:rPr lang="en-GB" dirty="0" err="1"/>
              <a:t>RythRedAm</a:t>
            </a:r>
            <a:r>
              <a:rPr lang="en-GB" dirty="0"/>
              <a:t> after IPTG induction. 3: Cell-free extract. 4: cell lysate.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C8F8DC-FB0F-4AB2-56C3-5400E6E08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425" y="-130165"/>
            <a:ext cx="3810330" cy="466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0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5" t="32702" r="38927" b="31129"/>
          <a:stretch/>
        </p:blipFill>
        <p:spPr>
          <a:xfrm>
            <a:off x="716587" y="1369907"/>
            <a:ext cx="3877733" cy="3666067"/>
          </a:xfrm>
          <a:prstGeom prst="rect">
            <a:avLst/>
          </a:prstGeom>
        </p:spPr>
      </p:pic>
      <p:sp>
        <p:nvSpPr>
          <p:cNvPr id="5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4544091" y="3724512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6" name="Tekstvak 16">
            <a:extLst>
              <a:ext uri="{FF2B5EF4-FFF2-40B4-BE49-F238E27FC236}">
                <a16:creationId xmlns:a16="http://schemas.microsoft.com/office/drawing/2014/main" id="{47FC4F9F-6008-4C0B-9684-6A4B215F8725}"/>
              </a:ext>
            </a:extLst>
          </p:cNvPr>
          <p:cNvSpPr txBox="1"/>
          <p:nvPr/>
        </p:nvSpPr>
        <p:spPr>
          <a:xfrm>
            <a:off x="4544091" y="345701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7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4544091" y="1397025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250 kDa</a:t>
            </a:r>
          </a:p>
          <a:p>
            <a:r>
              <a:rPr lang="nl-NL" sz="1400" dirty="0"/>
              <a:t>150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8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4544091" y="4229072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9" name="Tekstvak 17">
            <a:extLst>
              <a:ext uri="{FF2B5EF4-FFF2-40B4-BE49-F238E27FC236}">
                <a16:creationId xmlns:a16="http://schemas.microsoft.com/office/drawing/2014/main" id="{F47B2958-3FBB-4D20-A7C5-D880A507CF6C}"/>
              </a:ext>
            </a:extLst>
          </p:cNvPr>
          <p:cNvSpPr txBox="1"/>
          <p:nvPr/>
        </p:nvSpPr>
        <p:spPr>
          <a:xfrm>
            <a:off x="4544091" y="4599734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0" name="Tekstvak 12">
            <a:extLst>
              <a:ext uri="{FF2B5EF4-FFF2-40B4-BE49-F238E27FC236}">
                <a16:creationId xmlns:a16="http://schemas.microsoft.com/office/drawing/2014/main" id="{78696CD6-ABB9-4EE8-AF29-2C7A00CD1F8B}"/>
              </a:ext>
            </a:extLst>
          </p:cNvPr>
          <p:cNvSpPr txBox="1"/>
          <p:nvPr/>
        </p:nvSpPr>
        <p:spPr>
          <a:xfrm>
            <a:off x="773083" y="1071258"/>
            <a:ext cx="5139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1        2       3        4         L          5         6       7         8       </a:t>
            </a:r>
          </a:p>
        </p:txBody>
      </p:sp>
      <p:sp>
        <p:nvSpPr>
          <p:cNvPr id="12" name="Tekstvak 15">
            <a:extLst>
              <a:ext uri="{FF2B5EF4-FFF2-40B4-BE49-F238E27FC236}">
                <a16:creationId xmlns:a16="http://schemas.microsoft.com/office/drawing/2014/main" id="{33187ED5-FEA7-4275-BC51-32B28DE3B9D2}"/>
              </a:ext>
            </a:extLst>
          </p:cNvPr>
          <p:cNvSpPr txBox="1"/>
          <p:nvPr/>
        </p:nvSpPr>
        <p:spPr>
          <a:xfrm>
            <a:off x="4544091" y="2773525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2653"/>
          <a:stretch/>
        </p:blipFill>
        <p:spPr>
          <a:xfrm>
            <a:off x="9210230" y="0"/>
            <a:ext cx="2651862" cy="23233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2DAFED-7834-260F-04D9-A3E9748873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822"/>
          <a:stretch/>
        </p:blipFill>
        <p:spPr>
          <a:xfrm>
            <a:off x="6605972" y="2617188"/>
            <a:ext cx="4684069" cy="39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26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4066A-528A-E5B9-3022-78140932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98714" y="271818"/>
            <a:ext cx="10515600" cy="1325563"/>
          </a:xfrm>
        </p:spPr>
        <p:txBody>
          <a:bodyPr/>
          <a:lstStyle/>
          <a:p>
            <a:r>
              <a:rPr lang="nl-NL" dirty="0" err="1"/>
              <a:t>Rythredam</a:t>
            </a:r>
            <a:r>
              <a:rPr lang="nl-NL" dirty="0"/>
              <a:t> </a:t>
            </a:r>
            <a:r>
              <a:rPr lang="nl-NL" dirty="0" err="1"/>
              <a:t>purifications</a:t>
            </a:r>
            <a:br>
              <a:rPr lang="nl-NL" dirty="0"/>
            </a:br>
            <a:endParaRPr lang="nl-NL" dirty="0"/>
          </a:p>
        </p:txBody>
      </p:sp>
      <p:sp>
        <p:nvSpPr>
          <p:cNvPr id="4" name="Tekstvak 17">
            <a:extLst>
              <a:ext uri="{FF2B5EF4-FFF2-40B4-BE49-F238E27FC236}">
                <a16:creationId xmlns:a16="http://schemas.microsoft.com/office/drawing/2014/main" id="{1EF826CC-2238-7CA3-063A-3F2B6136C174}"/>
              </a:ext>
            </a:extLst>
          </p:cNvPr>
          <p:cNvSpPr txBox="1"/>
          <p:nvPr/>
        </p:nvSpPr>
        <p:spPr>
          <a:xfrm>
            <a:off x="4544091" y="3724512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Calibri (Body)"/>
              </a:rPr>
              <a:t>20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</p:txBody>
      </p:sp>
      <p:sp>
        <p:nvSpPr>
          <p:cNvPr id="5" name="Tekstvak 16">
            <a:extLst>
              <a:ext uri="{FF2B5EF4-FFF2-40B4-BE49-F238E27FC236}">
                <a16:creationId xmlns:a16="http://schemas.microsoft.com/office/drawing/2014/main" id="{EC2B9223-546C-E097-CDEB-462433AF5DAE}"/>
              </a:ext>
            </a:extLst>
          </p:cNvPr>
          <p:cNvSpPr txBox="1"/>
          <p:nvPr/>
        </p:nvSpPr>
        <p:spPr>
          <a:xfrm>
            <a:off x="4544091" y="345701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Calibri (Body)"/>
              </a:rPr>
              <a:t>25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</p:txBody>
      </p:sp>
      <p:sp>
        <p:nvSpPr>
          <p:cNvPr id="6" name="Tekstvak 12">
            <a:extLst>
              <a:ext uri="{FF2B5EF4-FFF2-40B4-BE49-F238E27FC236}">
                <a16:creationId xmlns:a16="http://schemas.microsoft.com/office/drawing/2014/main" id="{D687BFB7-3B2D-FE6E-A7DB-A4682CC27638}"/>
              </a:ext>
            </a:extLst>
          </p:cNvPr>
          <p:cNvSpPr txBox="1"/>
          <p:nvPr/>
        </p:nvSpPr>
        <p:spPr>
          <a:xfrm>
            <a:off x="4544091" y="1397025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Calibri (Body)"/>
              </a:rPr>
              <a:t>250 kDa</a:t>
            </a:r>
          </a:p>
          <a:p>
            <a:r>
              <a:rPr lang="nl-NL" sz="1400" dirty="0">
                <a:latin typeface="Calibri (Body)"/>
              </a:rPr>
              <a:t>150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  <a:p>
            <a:r>
              <a:rPr lang="nl-NL" sz="1400" dirty="0">
                <a:latin typeface="Calibri (Body)"/>
              </a:rPr>
              <a:t>100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  <a:p>
            <a:r>
              <a:rPr lang="nl-NL" sz="1400" dirty="0">
                <a:latin typeface="Calibri (Body)"/>
              </a:rPr>
              <a:t>75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  <a:p>
            <a:r>
              <a:rPr lang="nl-NL" sz="1400" dirty="0">
                <a:latin typeface="Calibri (Body)"/>
              </a:rPr>
              <a:t> </a:t>
            </a:r>
            <a:br>
              <a:rPr lang="nl-NL" sz="1400" dirty="0">
                <a:latin typeface="Calibri (Body)"/>
              </a:rPr>
            </a:br>
            <a:r>
              <a:rPr lang="nl-NL" sz="1400" dirty="0">
                <a:latin typeface="Calibri (Body)"/>
              </a:rPr>
              <a:t>50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  <a:p>
            <a:endParaRPr lang="nl-NL" sz="1400" dirty="0">
              <a:latin typeface="Calibri (Body)"/>
            </a:endParaRPr>
          </a:p>
          <a:p>
            <a:endParaRPr lang="nl-NL" sz="1400" dirty="0">
              <a:latin typeface="Calibri (Body)"/>
            </a:endParaRPr>
          </a:p>
        </p:txBody>
      </p:sp>
      <p:sp>
        <p:nvSpPr>
          <p:cNvPr id="7" name="Tekstvak 17">
            <a:extLst>
              <a:ext uri="{FF2B5EF4-FFF2-40B4-BE49-F238E27FC236}">
                <a16:creationId xmlns:a16="http://schemas.microsoft.com/office/drawing/2014/main" id="{A8CAAEBC-662F-680E-5AE9-56332EBD3D64}"/>
              </a:ext>
            </a:extLst>
          </p:cNvPr>
          <p:cNvSpPr txBox="1"/>
          <p:nvPr/>
        </p:nvSpPr>
        <p:spPr>
          <a:xfrm>
            <a:off x="4544091" y="4229072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Calibri (Body)"/>
              </a:rPr>
              <a:t>15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</p:txBody>
      </p:sp>
      <p:sp>
        <p:nvSpPr>
          <p:cNvPr id="8" name="Tekstvak 17">
            <a:extLst>
              <a:ext uri="{FF2B5EF4-FFF2-40B4-BE49-F238E27FC236}">
                <a16:creationId xmlns:a16="http://schemas.microsoft.com/office/drawing/2014/main" id="{8D64303F-2878-880E-BAD9-1FD6D21F61A4}"/>
              </a:ext>
            </a:extLst>
          </p:cNvPr>
          <p:cNvSpPr txBox="1"/>
          <p:nvPr/>
        </p:nvSpPr>
        <p:spPr>
          <a:xfrm>
            <a:off x="4544091" y="4599734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Calibri (Body)"/>
              </a:rPr>
              <a:t>10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</p:txBody>
      </p:sp>
      <p:sp>
        <p:nvSpPr>
          <p:cNvPr id="9" name="Tekstvak 15">
            <a:extLst>
              <a:ext uri="{FF2B5EF4-FFF2-40B4-BE49-F238E27FC236}">
                <a16:creationId xmlns:a16="http://schemas.microsoft.com/office/drawing/2014/main" id="{0EA8D671-C53A-0582-6A6D-0A55C2C533BA}"/>
              </a:ext>
            </a:extLst>
          </p:cNvPr>
          <p:cNvSpPr txBox="1"/>
          <p:nvPr/>
        </p:nvSpPr>
        <p:spPr>
          <a:xfrm>
            <a:off x="4544091" y="2773525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Calibri (Body)"/>
              </a:rPr>
              <a:t>37 </a:t>
            </a:r>
            <a:r>
              <a:rPr lang="nl-NL" sz="1400" dirty="0" err="1">
                <a:latin typeface="Calibri (Body)"/>
              </a:rPr>
              <a:t>kDa</a:t>
            </a:r>
            <a:endParaRPr lang="nl-NL" sz="1400" dirty="0">
              <a:latin typeface="Calibri (Body)"/>
            </a:endParaRPr>
          </a:p>
        </p:txBody>
      </p:sp>
      <p:sp>
        <p:nvSpPr>
          <p:cNvPr id="10" name="Tekstvak 17">
            <a:extLst>
              <a:ext uri="{FF2B5EF4-FFF2-40B4-BE49-F238E27FC236}">
                <a16:creationId xmlns:a16="http://schemas.microsoft.com/office/drawing/2014/main" id="{66839D2F-65EC-04B6-A987-9DD35D95CF7C}"/>
              </a:ext>
            </a:extLst>
          </p:cNvPr>
          <p:cNvSpPr txBox="1"/>
          <p:nvPr/>
        </p:nvSpPr>
        <p:spPr>
          <a:xfrm>
            <a:off x="8704965" y="3878400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1" name="Tekstvak 16">
            <a:extLst>
              <a:ext uri="{FF2B5EF4-FFF2-40B4-BE49-F238E27FC236}">
                <a16:creationId xmlns:a16="http://schemas.microsoft.com/office/drawing/2014/main" id="{8B64E218-FB7C-8FAB-F4E0-9F5A818BDBC9}"/>
              </a:ext>
            </a:extLst>
          </p:cNvPr>
          <p:cNvSpPr txBox="1"/>
          <p:nvPr/>
        </p:nvSpPr>
        <p:spPr>
          <a:xfrm>
            <a:off x="8704965" y="3610905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2" name="Tekstvak 12">
            <a:extLst>
              <a:ext uri="{FF2B5EF4-FFF2-40B4-BE49-F238E27FC236}">
                <a16:creationId xmlns:a16="http://schemas.microsoft.com/office/drawing/2014/main" id="{0B2B45F9-BDF3-4856-2B58-2AD444C43CAE}"/>
              </a:ext>
            </a:extLst>
          </p:cNvPr>
          <p:cNvSpPr txBox="1"/>
          <p:nvPr/>
        </p:nvSpPr>
        <p:spPr>
          <a:xfrm>
            <a:off x="8704965" y="1440518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250 kDa</a:t>
            </a:r>
          </a:p>
          <a:p>
            <a:r>
              <a:rPr lang="nl-NL" sz="1400" dirty="0"/>
              <a:t>150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13" name="Tekstvak 17">
            <a:extLst>
              <a:ext uri="{FF2B5EF4-FFF2-40B4-BE49-F238E27FC236}">
                <a16:creationId xmlns:a16="http://schemas.microsoft.com/office/drawing/2014/main" id="{53839924-45B5-5FFD-4803-92FF07E5F055}"/>
              </a:ext>
            </a:extLst>
          </p:cNvPr>
          <p:cNvSpPr txBox="1"/>
          <p:nvPr/>
        </p:nvSpPr>
        <p:spPr>
          <a:xfrm>
            <a:off x="8704965" y="449656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4" name="Tekstvak 17">
            <a:extLst>
              <a:ext uri="{FF2B5EF4-FFF2-40B4-BE49-F238E27FC236}">
                <a16:creationId xmlns:a16="http://schemas.microsoft.com/office/drawing/2014/main" id="{7E4148DE-80D5-2B0A-6C03-F4A912C62478}"/>
              </a:ext>
            </a:extLst>
          </p:cNvPr>
          <p:cNvSpPr txBox="1"/>
          <p:nvPr/>
        </p:nvSpPr>
        <p:spPr>
          <a:xfrm>
            <a:off x="8704965" y="4867229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5" name="Tekstvak 15">
            <a:extLst>
              <a:ext uri="{FF2B5EF4-FFF2-40B4-BE49-F238E27FC236}">
                <a16:creationId xmlns:a16="http://schemas.microsoft.com/office/drawing/2014/main" id="{DE9E92C0-F58A-E19F-0A7F-89293AE35FF8}"/>
              </a:ext>
            </a:extLst>
          </p:cNvPr>
          <p:cNvSpPr txBox="1"/>
          <p:nvPr/>
        </p:nvSpPr>
        <p:spPr>
          <a:xfrm>
            <a:off x="8704965" y="2936572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81C297C-AFC8-2DA1-0A06-32D34A2E24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1" t="36411" b="7139"/>
          <a:stretch/>
        </p:blipFill>
        <p:spPr>
          <a:xfrm flipH="1">
            <a:off x="9490954" y="1497756"/>
            <a:ext cx="2474348" cy="38064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A503D3D-D370-FA07-45AE-0A0E355AFD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4" r="41363" b="10841"/>
          <a:stretch/>
        </p:blipFill>
        <p:spPr>
          <a:xfrm>
            <a:off x="2016160" y="1448753"/>
            <a:ext cx="2527931" cy="3528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18EB082-4377-A72E-0ADA-4C85825A7DE7}"/>
              </a:ext>
            </a:extLst>
          </p:cNvPr>
          <p:cNvSpPr txBox="1"/>
          <p:nvPr/>
        </p:nvSpPr>
        <p:spPr>
          <a:xfrm>
            <a:off x="2016160" y="1131541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1     2      3      4     5       L      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E6D754-2AD9-83EF-05AE-BF167F51E59C}"/>
              </a:ext>
            </a:extLst>
          </p:cNvPr>
          <p:cNvSpPr txBox="1"/>
          <p:nvPr/>
        </p:nvSpPr>
        <p:spPr>
          <a:xfrm>
            <a:off x="9461241" y="1224410"/>
            <a:ext cx="355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L       1       2        3       4    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79B7CC-8669-08C3-F280-9074F87A46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342"/>
          <a:stretch/>
        </p:blipFill>
        <p:spPr>
          <a:xfrm>
            <a:off x="5443291" y="1091503"/>
            <a:ext cx="3318153" cy="4115157"/>
          </a:xfrm>
          <a:prstGeom prst="rect">
            <a:avLst/>
          </a:prstGeom>
        </p:spPr>
      </p:pic>
      <p:pic>
        <p:nvPicPr>
          <p:cNvPr id="21" name="Picture 17">
            <a:extLst>
              <a:ext uri="{FF2B5EF4-FFF2-40B4-BE49-F238E27FC236}">
                <a16:creationId xmlns:a16="http://schemas.microsoft.com/office/drawing/2014/main" id="{2CC363EE-FBF3-EDC6-34B9-D98028DB62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4" r="41363" b="10841"/>
          <a:stretch/>
        </p:blipFill>
        <p:spPr>
          <a:xfrm>
            <a:off x="2016160" y="1441426"/>
            <a:ext cx="2527931" cy="352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51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11FBF-4640-DA0B-87A3-A45DB6B49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1E7D37-17B1-2C31-1BBE-42F7416DB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448" y="1627329"/>
            <a:ext cx="4328535" cy="41151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2E3CE0-64ED-9E91-A4A9-75475E001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392" y="1063584"/>
            <a:ext cx="3767655" cy="387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2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(Body)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Rythredam purifications </vt:lpstr>
      <vt:lpstr> 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Ewald Jongkind</dc:creator>
  <cp:lastModifiedBy>Caroline Paul</cp:lastModifiedBy>
  <cp:revision>15</cp:revision>
  <dcterms:created xsi:type="dcterms:W3CDTF">2023-01-27T10:09:33Z</dcterms:created>
  <dcterms:modified xsi:type="dcterms:W3CDTF">2024-05-08T19:54:31Z</dcterms:modified>
</cp:coreProperties>
</file>