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480175" cy="4032250"/>
  <p:notesSz cx="6858000" cy="9144000"/>
  <p:defaultTextStyle>
    <a:defPPr>
      <a:defRPr lang="zh-CN"/>
    </a:defPPr>
    <a:lvl1pPr marL="0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00335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00669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01004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01339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01673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02008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02343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02677" algn="l" defTabSz="60066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18" d="100"/>
          <a:sy n="118" d="100"/>
        </p:scale>
        <p:origin x="-774" y="-132"/>
      </p:cViewPr>
      <p:guideLst>
        <p:guide orient="horz" pos="1270"/>
        <p:guide pos="20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86013" y="1252611"/>
            <a:ext cx="5508149" cy="86432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2026" y="2284942"/>
            <a:ext cx="4536123" cy="103046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0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0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01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01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016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020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023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026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330090" y="95206"/>
            <a:ext cx="1032778" cy="202265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9506" y="95206"/>
            <a:ext cx="2992581" cy="202265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1889" y="2591094"/>
            <a:ext cx="5508149" cy="800850"/>
          </a:xfrm>
        </p:spPr>
        <p:txBody>
          <a:bodyPr anchor="t"/>
          <a:lstStyle>
            <a:lvl1pPr algn="l">
              <a:defRPr sz="26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1889" y="1709040"/>
            <a:ext cx="5508149" cy="882054"/>
          </a:xfrm>
        </p:spPr>
        <p:txBody>
          <a:bodyPr anchor="b"/>
          <a:lstStyle>
            <a:lvl1pPr marL="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1pPr>
            <a:lvl2pPr marL="3003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0669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01004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01339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0167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02008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02343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02677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9506" y="553501"/>
            <a:ext cx="2012680" cy="15643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350189" y="553501"/>
            <a:ext cx="2012679" cy="156436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4009" y="161477"/>
            <a:ext cx="5832158" cy="672042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4009" y="902590"/>
            <a:ext cx="2863203" cy="376156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0335" indent="0">
              <a:buNone/>
              <a:defRPr sz="1300" b="1"/>
            </a:lvl2pPr>
            <a:lvl3pPr marL="600669" indent="0">
              <a:buNone/>
              <a:defRPr sz="1200" b="1"/>
            </a:lvl3pPr>
            <a:lvl4pPr marL="901004" indent="0">
              <a:buNone/>
              <a:defRPr sz="1100" b="1"/>
            </a:lvl4pPr>
            <a:lvl5pPr marL="1201339" indent="0">
              <a:buNone/>
              <a:defRPr sz="1100" b="1"/>
            </a:lvl5pPr>
            <a:lvl6pPr marL="1501673" indent="0">
              <a:buNone/>
              <a:defRPr sz="1100" b="1"/>
            </a:lvl6pPr>
            <a:lvl7pPr marL="1802008" indent="0">
              <a:buNone/>
              <a:defRPr sz="1100" b="1"/>
            </a:lvl7pPr>
            <a:lvl8pPr marL="2102343" indent="0">
              <a:buNone/>
              <a:defRPr sz="1100" b="1"/>
            </a:lvl8pPr>
            <a:lvl9pPr marL="2402677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24009" y="1278746"/>
            <a:ext cx="2863203" cy="2323211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291839" y="902590"/>
            <a:ext cx="2864327" cy="376156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0335" indent="0">
              <a:buNone/>
              <a:defRPr sz="1300" b="1"/>
            </a:lvl2pPr>
            <a:lvl3pPr marL="600669" indent="0">
              <a:buNone/>
              <a:defRPr sz="1200" b="1"/>
            </a:lvl3pPr>
            <a:lvl4pPr marL="901004" indent="0">
              <a:buNone/>
              <a:defRPr sz="1100" b="1"/>
            </a:lvl4pPr>
            <a:lvl5pPr marL="1201339" indent="0">
              <a:buNone/>
              <a:defRPr sz="1100" b="1"/>
            </a:lvl5pPr>
            <a:lvl6pPr marL="1501673" indent="0">
              <a:buNone/>
              <a:defRPr sz="1100" b="1"/>
            </a:lvl6pPr>
            <a:lvl7pPr marL="1802008" indent="0">
              <a:buNone/>
              <a:defRPr sz="1100" b="1"/>
            </a:lvl7pPr>
            <a:lvl8pPr marL="2102343" indent="0">
              <a:buNone/>
              <a:defRPr sz="1100" b="1"/>
            </a:lvl8pPr>
            <a:lvl9pPr marL="2402677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291839" y="1278746"/>
            <a:ext cx="2864327" cy="2323211"/>
          </a:xfrm>
        </p:spPr>
        <p:txBody>
          <a:bodyPr/>
          <a:lstStyle>
            <a:lvl1pPr>
              <a:defRPr sz="1600"/>
            </a:lvl1pPr>
            <a:lvl2pPr>
              <a:defRPr sz="13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4009" y="160543"/>
            <a:ext cx="2131933" cy="683242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3568" y="160543"/>
            <a:ext cx="3622598" cy="34414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4009" y="843786"/>
            <a:ext cx="2131933" cy="2758171"/>
          </a:xfrm>
        </p:spPr>
        <p:txBody>
          <a:bodyPr/>
          <a:lstStyle>
            <a:lvl1pPr marL="0" indent="0">
              <a:buNone/>
              <a:defRPr sz="900"/>
            </a:lvl1pPr>
            <a:lvl2pPr marL="300335" indent="0">
              <a:buNone/>
              <a:defRPr sz="800"/>
            </a:lvl2pPr>
            <a:lvl3pPr marL="600669" indent="0">
              <a:buNone/>
              <a:defRPr sz="700"/>
            </a:lvl3pPr>
            <a:lvl4pPr marL="901004" indent="0">
              <a:buNone/>
              <a:defRPr sz="600"/>
            </a:lvl4pPr>
            <a:lvl5pPr marL="1201339" indent="0">
              <a:buNone/>
              <a:defRPr sz="600"/>
            </a:lvl5pPr>
            <a:lvl6pPr marL="1501673" indent="0">
              <a:buNone/>
              <a:defRPr sz="600"/>
            </a:lvl6pPr>
            <a:lvl7pPr marL="1802008" indent="0">
              <a:buNone/>
              <a:defRPr sz="600"/>
            </a:lvl7pPr>
            <a:lvl8pPr marL="2102343" indent="0">
              <a:buNone/>
              <a:defRPr sz="600"/>
            </a:lvl8pPr>
            <a:lvl9pPr marL="2402677" indent="0">
              <a:buNone/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70160" y="2822575"/>
            <a:ext cx="3888105" cy="333221"/>
          </a:xfrm>
        </p:spPr>
        <p:txBody>
          <a:bodyPr anchor="b"/>
          <a:lstStyle>
            <a:lvl1pPr algn="l">
              <a:defRPr sz="1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270160" y="360289"/>
            <a:ext cx="3888105" cy="2419350"/>
          </a:xfrm>
        </p:spPr>
        <p:txBody>
          <a:bodyPr/>
          <a:lstStyle>
            <a:lvl1pPr marL="0" indent="0">
              <a:buNone/>
              <a:defRPr sz="2100"/>
            </a:lvl1pPr>
            <a:lvl2pPr marL="300335" indent="0">
              <a:buNone/>
              <a:defRPr sz="1800"/>
            </a:lvl2pPr>
            <a:lvl3pPr marL="600669" indent="0">
              <a:buNone/>
              <a:defRPr sz="1600"/>
            </a:lvl3pPr>
            <a:lvl4pPr marL="901004" indent="0">
              <a:buNone/>
              <a:defRPr sz="1300"/>
            </a:lvl4pPr>
            <a:lvl5pPr marL="1201339" indent="0">
              <a:buNone/>
              <a:defRPr sz="1300"/>
            </a:lvl5pPr>
            <a:lvl6pPr marL="1501673" indent="0">
              <a:buNone/>
              <a:defRPr sz="1300"/>
            </a:lvl6pPr>
            <a:lvl7pPr marL="1802008" indent="0">
              <a:buNone/>
              <a:defRPr sz="1300"/>
            </a:lvl7pPr>
            <a:lvl8pPr marL="2102343" indent="0">
              <a:buNone/>
              <a:defRPr sz="1300"/>
            </a:lvl8pPr>
            <a:lvl9pPr marL="2402677" indent="0">
              <a:buNone/>
              <a:defRPr sz="13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70160" y="3155796"/>
            <a:ext cx="3888105" cy="473229"/>
          </a:xfrm>
        </p:spPr>
        <p:txBody>
          <a:bodyPr/>
          <a:lstStyle>
            <a:lvl1pPr marL="0" indent="0">
              <a:buNone/>
              <a:defRPr sz="900"/>
            </a:lvl1pPr>
            <a:lvl2pPr marL="300335" indent="0">
              <a:buNone/>
              <a:defRPr sz="800"/>
            </a:lvl2pPr>
            <a:lvl3pPr marL="600669" indent="0">
              <a:buNone/>
              <a:defRPr sz="700"/>
            </a:lvl3pPr>
            <a:lvl4pPr marL="901004" indent="0">
              <a:buNone/>
              <a:defRPr sz="600"/>
            </a:lvl4pPr>
            <a:lvl5pPr marL="1201339" indent="0">
              <a:buNone/>
              <a:defRPr sz="600"/>
            </a:lvl5pPr>
            <a:lvl6pPr marL="1501673" indent="0">
              <a:buNone/>
              <a:defRPr sz="600"/>
            </a:lvl6pPr>
            <a:lvl7pPr marL="1802008" indent="0">
              <a:buNone/>
              <a:defRPr sz="600"/>
            </a:lvl7pPr>
            <a:lvl8pPr marL="2102343" indent="0">
              <a:buNone/>
              <a:defRPr sz="600"/>
            </a:lvl8pPr>
            <a:lvl9pPr marL="2402677" indent="0">
              <a:buNone/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24009" y="161477"/>
            <a:ext cx="5832158" cy="672042"/>
          </a:xfrm>
          <a:prstGeom prst="rect">
            <a:avLst/>
          </a:prstGeom>
        </p:spPr>
        <p:txBody>
          <a:bodyPr vert="horz" lIns="60067" tIns="30033" rIns="60067" bIns="30033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4009" y="940858"/>
            <a:ext cx="5832158" cy="2661099"/>
          </a:xfrm>
          <a:prstGeom prst="rect">
            <a:avLst/>
          </a:prstGeom>
        </p:spPr>
        <p:txBody>
          <a:bodyPr vert="horz" lIns="60067" tIns="30033" rIns="60067" bIns="30033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24009" y="3737299"/>
            <a:ext cx="1512041" cy="214680"/>
          </a:xfrm>
          <a:prstGeom prst="rect">
            <a:avLst/>
          </a:prstGeom>
        </p:spPr>
        <p:txBody>
          <a:bodyPr vert="horz" lIns="60067" tIns="30033" rIns="60067" bIns="30033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8D1AA-5305-4D4A-8DF3-534161D16734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214060" y="3737299"/>
            <a:ext cx="2052055" cy="214680"/>
          </a:xfrm>
          <a:prstGeom prst="rect">
            <a:avLst/>
          </a:prstGeom>
        </p:spPr>
        <p:txBody>
          <a:bodyPr vert="horz" lIns="60067" tIns="30033" rIns="60067" bIns="30033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44125" y="3737299"/>
            <a:ext cx="1512041" cy="214680"/>
          </a:xfrm>
          <a:prstGeom prst="rect">
            <a:avLst/>
          </a:prstGeom>
        </p:spPr>
        <p:txBody>
          <a:bodyPr vert="horz" lIns="60067" tIns="30033" rIns="60067" bIns="30033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58C15B-002F-42B5-9A78-7C09EFBD60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00669" rtl="0" eaLnBrk="1" latinLnBrk="0" hangingPunct="1">
        <a:spcBef>
          <a:spcPct val="0"/>
        </a:spcBef>
        <a:buNone/>
        <a:defRPr sz="2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5251" indent="-225251" algn="l" defTabSz="60066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488044" indent="-187709" algn="l" defTabSz="600669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50837" indent="-150167" algn="l" defTabSz="600669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171" indent="-150167" algn="l" defTabSz="600669" rtl="0" eaLnBrk="1" latinLnBrk="0" hangingPunct="1">
        <a:spcBef>
          <a:spcPct val="20000"/>
        </a:spcBef>
        <a:buFont typeface="Arial" pitchFamily="34" charset="0"/>
        <a:buChar char="–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51506" indent="-150167" algn="l" defTabSz="600669" rtl="0" eaLnBrk="1" latinLnBrk="0" hangingPunct="1">
        <a:spcBef>
          <a:spcPct val="20000"/>
        </a:spcBef>
        <a:buFont typeface="Arial" pitchFamily="34" charset="0"/>
        <a:buChar char="»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51841" indent="-150167" algn="l" defTabSz="600669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2175" indent="-150167" algn="l" defTabSz="600669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52510" indent="-150167" algn="l" defTabSz="600669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552845" indent="-150167" algn="l" defTabSz="600669" rtl="0" eaLnBrk="1" latinLnBrk="0" hangingPunct="1">
        <a:spcBef>
          <a:spcPct val="20000"/>
        </a:spcBef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0335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0669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01004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01339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01673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02008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02343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02677" algn="l" defTabSz="600669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8.jpeg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247183" y="158737"/>
          <a:ext cx="4199450" cy="1232598"/>
        </p:xfrm>
        <a:graphic>
          <a:graphicData uri="http://schemas.openxmlformats.org/presentationml/2006/ole">
            <p:oleObj spid="_x0000_s1026" name="CS ChemDraw Drawing" r:id="rId3" imgW="6193440" imgH="1817280" progId="ChemDraw.Document.6.0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-7962" y="1728323"/>
          <a:ext cx="4451610" cy="2224711"/>
        </p:xfrm>
        <a:graphic>
          <a:graphicData uri="http://schemas.openxmlformats.org/presentationml/2006/ole">
            <p:oleObj spid="_x0000_s1027" name="CS ChemDraw Drawing" r:id="rId4" imgW="6455160" imgH="3225600" progId="ChemDraw.Document.6.0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4232275" y="1817688"/>
          <a:ext cx="2232025" cy="1971675"/>
        </p:xfrm>
        <a:graphic>
          <a:graphicData uri="http://schemas.openxmlformats.org/presentationml/2006/ole">
            <p:oleObj spid="_x0000_s1028" name="CS ChemDraw Drawing" r:id="rId5" imgW="3208680" imgH="2834280" progId="ChemDraw.Document.6.0">
              <p:embed/>
            </p:oleObj>
          </a:graphicData>
        </a:graphic>
      </p:graphicFrame>
      <p:grpSp>
        <p:nvGrpSpPr>
          <p:cNvPr id="92" name="组合 91"/>
          <p:cNvGrpSpPr/>
          <p:nvPr/>
        </p:nvGrpSpPr>
        <p:grpSpPr>
          <a:xfrm>
            <a:off x="78712" y="289433"/>
            <a:ext cx="2214578" cy="1473598"/>
            <a:chOff x="102988" y="289433"/>
            <a:chExt cx="2214578" cy="1473598"/>
          </a:xfrm>
        </p:grpSpPr>
        <p:grpSp>
          <p:nvGrpSpPr>
            <p:cNvPr id="91" name="组合 90"/>
            <p:cNvGrpSpPr/>
            <p:nvPr/>
          </p:nvGrpSpPr>
          <p:grpSpPr>
            <a:xfrm>
              <a:off x="109317" y="290586"/>
              <a:ext cx="2162771" cy="388822"/>
              <a:chOff x="109317" y="290586"/>
              <a:chExt cx="2162771" cy="388822"/>
            </a:xfrm>
          </p:grpSpPr>
          <p:pic>
            <p:nvPicPr>
              <p:cNvPr id="52" name="Picture 5" descr="coil-rod-coil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68919" t="43159" b="36311"/>
              <a:stretch>
                <a:fillRect/>
              </a:stretch>
            </p:blipFill>
            <p:spPr bwMode="auto">
              <a:xfrm>
                <a:off x="1403560" y="300870"/>
                <a:ext cx="868528" cy="374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" name="Picture 5" descr="coil-rod-coil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t="43159" r="60618" b="36311"/>
              <a:stretch>
                <a:fillRect/>
              </a:stretch>
            </p:blipFill>
            <p:spPr bwMode="auto">
              <a:xfrm>
                <a:off x="109317" y="305237"/>
                <a:ext cx="1100484" cy="3741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4" name="左箭头 53"/>
              <p:cNvSpPr/>
              <p:nvPr/>
            </p:nvSpPr>
            <p:spPr>
              <a:xfrm>
                <a:off x="403121" y="290586"/>
                <a:ext cx="400176" cy="46771"/>
              </a:xfrm>
              <a:prstGeom prst="leftArrow">
                <a:avLst/>
              </a:prstGeom>
              <a:solidFill>
                <a:srgbClr val="0000CC"/>
              </a:solidFill>
              <a:ln>
                <a:solidFill>
                  <a:schemeClr val="accent1">
                    <a:shade val="50000"/>
                  </a:schemeClr>
                </a:solidFill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" name="组合 77"/>
              <p:cNvGrpSpPr/>
              <p:nvPr/>
            </p:nvGrpSpPr>
            <p:grpSpPr>
              <a:xfrm>
                <a:off x="1205656" y="327009"/>
                <a:ext cx="200573" cy="201801"/>
                <a:chOff x="4290255" y="804848"/>
                <a:chExt cx="577460" cy="621375"/>
              </a:xfrm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p:grpSpPr>
            <p:cxnSp>
              <p:nvCxnSpPr>
                <p:cNvPr id="59" name="直接连接符 58"/>
                <p:cNvCxnSpPr/>
                <p:nvPr/>
              </p:nvCxnSpPr>
              <p:spPr>
                <a:xfrm>
                  <a:off x="4386374" y="804848"/>
                  <a:ext cx="369592" cy="279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 prstMaterial="softEdge"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 rot="5400000">
                  <a:off x="4030272" y="1158410"/>
                  <a:ext cx="51996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 prstMaterial="softEdge"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接连接符 60"/>
                <p:cNvCxnSpPr/>
                <p:nvPr/>
              </p:nvCxnSpPr>
              <p:spPr>
                <a:xfrm rot="5400000">
                  <a:off x="4607731" y="1158410"/>
                  <a:ext cx="51996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 prstMaterial="softEdge"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接连接符 61"/>
                <p:cNvCxnSpPr/>
                <p:nvPr/>
              </p:nvCxnSpPr>
              <p:spPr>
                <a:xfrm>
                  <a:off x="4290255" y="1426223"/>
                  <a:ext cx="577459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 prstMaterial="softEdge"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8" name="左箭头 57"/>
              <p:cNvSpPr/>
              <p:nvPr/>
            </p:nvSpPr>
            <p:spPr>
              <a:xfrm flipH="1">
                <a:off x="1653670" y="290586"/>
                <a:ext cx="400176" cy="46771"/>
              </a:xfrm>
              <a:prstGeom prst="leftArrow">
                <a:avLst/>
              </a:prstGeom>
              <a:solidFill>
                <a:srgbClr val="0000CC"/>
              </a:solidFill>
              <a:ln>
                <a:solidFill>
                  <a:schemeClr val="accent1">
                    <a:shade val="50000"/>
                  </a:schemeClr>
                </a:solidFill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0" name="Picture 5" descr="coil-rod-coil"/>
            <p:cNvPicPr>
              <a:picLocks noChangeAspect="1" noChangeArrowheads="1"/>
            </p:cNvPicPr>
            <p:nvPr/>
          </p:nvPicPr>
          <p:blipFill>
            <a:blip r:embed="rId6" cstate="print"/>
            <a:srcRect t="43159" r="60618" b="36311"/>
            <a:stretch>
              <a:fillRect/>
            </a:stretch>
          </p:blipFill>
          <p:spPr bwMode="auto">
            <a:xfrm>
              <a:off x="102988" y="1062312"/>
              <a:ext cx="1100484" cy="374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5" descr="coil-rod-coil"/>
            <p:cNvPicPr>
              <a:picLocks noChangeAspect="1" noChangeArrowheads="1"/>
            </p:cNvPicPr>
            <p:nvPr/>
          </p:nvPicPr>
          <p:blipFill>
            <a:blip r:embed="rId6" cstate="print"/>
            <a:srcRect l="68919" t="43159" b="36311"/>
            <a:stretch>
              <a:fillRect/>
            </a:stretch>
          </p:blipFill>
          <p:spPr bwMode="auto">
            <a:xfrm>
              <a:off x="1449039" y="1065979"/>
              <a:ext cx="868527" cy="374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" name="爆炸形 1 42"/>
            <p:cNvSpPr/>
            <p:nvPr/>
          </p:nvSpPr>
          <p:spPr>
            <a:xfrm>
              <a:off x="1003384" y="1015541"/>
              <a:ext cx="650286" cy="444328"/>
            </a:xfrm>
            <a:prstGeom prst="irregularSeal1">
              <a:avLst/>
            </a:prstGeom>
            <a:noFill/>
            <a:ln w="19050">
              <a:solidFill>
                <a:srgbClr val="0000FF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AutoShape 4"/>
            <p:cNvSpPr>
              <a:spLocks noChangeArrowheads="1"/>
            </p:cNvSpPr>
            <p:nvPr/>
          </p:nvSpPr>
          <p:spPr bwMode="auto">
            <a:xfrm rot="4118470">
              <a:off x="878292" y="1425671"/>
              <a:ext cx="169491" cy="272155"/>
            </a:xfrm>
            <a:prstGeom prst="lightningBolt">
              <a:avLst/>
            </a:prstGeom>
            <a:solidFill>
              <a:srgbClr val="00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6" name="组合 33"/>
            <p:cNvGrpSpPr/>
            <p:nvPr/>
          </p:nvGrpSpPr>
          <p:grpSpPr>
            <a:xfrm>
              <a:off x="1209198" y="1477003"/>
              <a:ext cx="540203" cy="286028"/>
              <a:chOff x="4300452" y="4345853"/>
              <a:chExt cx="1555274" cy="880722"/>
            </a:xfrm>
          </p:grpSpPr>
          <p:sp>
            <p:nvSpPr>
              <p:cNvPr id="38" name="AutoShape 4"/>
              <p:cNvSpPr>
                <a:spLocks noChangeArrowheads="1"/>
              </p:cNvSpPr>
              <p:nvPr/>
            </p:nvSpPr>
            <p:spPr bwMode="auto">
              <a:xfrm rot="1792993">
                <a:off x="4300452" y="4443027"/>
                <a:ext cx="521888" cy="783548"/>
              </a:xfrm>
              <a:prstGeom prst="lightningBolt">
                <a:avLst/>
              </a:prstGeom>
              <a:solidFill>
                <a:srgbClr val="0000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AutoShape 4"/>
              <p:cNvSpPr>
                <a:spLocks noChangeArrowheads="1"/>
              </p:cNvSpPr>
              <p:nvPr/>
            </p:nvSpPr>
            <p:spPr bwMode="auto">
              <a:xfrm rot="17481530" flipH="1">
                <a:off x="5203008" y="4215023"/>
                <a:ext cx="521888" cy="783548"/>
              </a:xfrm>
              <a:prstGeom prst="lightningBolt">
                <a:avLst/>
              </a:prstGeom>
              <a:solidFill>
                <a:srgbClr val="0000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7" name="上箭头 36"/>
            <p:cNvSpPr/>
            <p:nvPr/>
          </p:nvSpPr>
          <p:spPr>
            <a:xfrm flipV="1">
              <a:off x="1278504" y="641371"/>
              <a:ext cx="100044" cy="257243"/>
            </a:xfrm>
            <a:prstGeom prst="upArrow">
              <a:avLst/>
            </a:prstGeom>
            <a:noFill/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>
              <a:spLocks noChangeAspect="1"/>
            </p:cNvSpPr>
            <p:nvPr/>
          </p:nvSpPr>
          <p:spPr>
            <a:xfrm>
              <a:off x="1234448" y="1138021"/>
              <a:ext cx="54000" cy="5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>
              <a:spLocks noChangeAspect="1"/>
            </p:cNvSpPr>
            <p:nvPr/>
          </p:nvSpPr>
          <p:spPr>
            <a:xfrm>
              <a:off x="1365712" y="1139658"/>
              <a:ext cx="54000" cy="5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385576" y="1203272"/>
              <a:ext cx="90359" cy="87242"/>
              <a:chOff x="1374690" y="1027738"/>
              <a:chExt cx="90359" cy="87242"/>
            </a:xfrm>
          </p:grpSpPr>
          <p:cxnSp>
            <p:nvCxnSpPr>
              <p:cNvPr id="48" name="直接连接符 47"/>
              <p:cNvCxnSpPr/>
              <p:nvPr/>
            </p:nvCxnSpPr>
            <p:spPr>
              <a:xfrm rot="16920000" flipV="1">
                <a:off x="1371090" y="1039380"/>
                <a:ext cx="79200" cy="72000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直接连接符 79"/>
              <p:cNvCxnSpPr/>
              <p:nvPr/>
            </p:nvCxnSpPr>
            <p:spPr>
              <a:xfrm rot="16920000" flipV="1">
                <a:off x="1389449" y="1031338"/>
                <a:ext cx="79200" cy="72000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2" name="组合 81"/>
            <p:cNvGrpSpPr/>
            <p:nvPr/>
          </p:nvGrpSpPr>
          <p:grpSpPr>
            <a:xfrm flipH="1">
              <a:off x="1175946" y="1201502"/>
              <a:ext cx="90359" cy="87242"/>
              <a:chOff x="1374690" y="1027738"/>
              <a:chExt cx="90359" cy="87242"/>
            </a:xfrm>
          </p:grpSpPr>
          <p:cxnSp>
            <p:nvCxnSpPr>
              <p:cNvPr id="83" name="直接连接符 82"/>
              <p:cNvCxnSpPr/>
              <p:nvPr/>
            </p:nvCxnSpPr>
            <p:spPr>
              <a:xfrm rot="16920000" flipV="1">
                <a:off x="1371090" y="1039380"/>
                <a:ext cx="79200" cy="72000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rot="16920000" flipV="1">
                <a:off x="1389449" y="1031338"/>
                <a:ext cx="79200" cy="72000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5" name="椭圆 84"/>
            <p:cNvSpPr>
              <a:spLocks noChangeAspect="1"/>
            </p:cNvSpPr>
            <p:nvPr/>
          </p:nvSpPr>
          <p:spPr>
            <a:xfrm>
              <a:off x="1165971" y="289433"/>
              <a:ext cx="54000" cy="5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>
              <a:spLocks noChangeAspect="1"/>
            </p:cNvSpPr>
            <p:nvPr/>
          </p:nvSpPr>
          <p:spPr>
            <a:xfrm>
              <a:off x="1380285" y="289433"/>
              <a:ext cx="54000" cy="5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14491" y="23611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a</a:t>
            </a:r>
            <a:endParaRPr lang="zh-CN" altLang="en-US" sz="1600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5377" y="1891885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b</a:t>
            </a:r>
            <a:endParaRPr lang="zh-CN" altLang="en-US" sz="1600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4392809" y="1867127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c</a:t>
            </a:r>
            <a:endParaRPr lang="zh-CN" altLang="en-US" sz="1600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26516" y="1949310"/>
            <a:ext cx="6423778" cy="2058987"/>
            <a:chOff x="1695" y="6381"/>
            <a:chExt cx="9910" cy="3244"/>
          </a:xfrm>
        </p:grpSpPr>
        <p:graphicFrame>
          <p:nvGraphicFramePr>
            <p:cNvPr id="14339" name="Object 3"/>
            <p:cNvGraphicFramePr>
              <a:graphicFrameLocks noChangeAspect="1"/>
            </p:cNvGraphicFramePr>
            <p:nvPr/>
          </p:nvGraphicFramePr>
          <p:xfrm>
            <a:off x="1695" y="6381"/>
            <a:ext cx="6520" cy="3244"/>
          </p:xfrm>
          <a:graphic>
            <a:graphicData uri="http://schemas.openxmlformats.org/presentationml/2006/ole">
              <p:oleObj spid="_x0000_s14339" name="CS ChemDraw Drawing" r:id="rId3" imgW="6639840" imgH="3226680" progId="ChemDraw.Document.6.0">
                <p:embed/>
              </p:oleObj>
            </a:graphicData>
          </a:graphic>
        </p:graphicFrame>
        <p:graphicFrame>
          <p:nvGraphicFramePr>
            <p:cNvPr id="14340" name="Object 4"/>
            <p:cNvGraphicFramePr>
              <a:graphicFrameLocks noChangeAspect="1"/>
            </p:cNvGraphicFramePr>
            <p:nvPr/>
          </p:nvGraphicFramePr>
          <p:xfrm>
            <a:off x="8374" y="6547"/>
            <a:ext cx="3231" cy="2854"/>
          </p:xfrm>
          <a:graphic>
            <a:graphicData uri="http://schemas.openxmlformats.org/presentationml/2006/ole">
              <p:oleObj spid="_x0000_s14340" name="CS ChemDraw Drawing" r:id="rId4" imgW="3208680" imgH="2834640" progId="ChemDraw.Document.6.0">
                <p:embed/>
              </p:oleObj>
            </a:graphicData>
          </a:graphic>
        </p:graphicFrame>
      </p:grpSp>
      <p:grpSp>
        <p:nvGrpSpPr>
          <p:cNvPr id="14341" name="Group 5"/>
          <p:cNvGrpSpPr>
            <a:grpSpLocks noChangeAspect="1"/>
          </p:cNvGrpSpPr>
          <p:nvPr/>
        </p:nvGrpSpPr>
        <p:grpSpPr bwMode="auto">
          <a:xfrm>
            <a:off x="-3198" y="69864"/>
            <a:ext cx="6483350" cy="1657350"/>
            <a:chOff x="1197" y="3379"/>
            <a:chExt cx="10097" cy="2583"/>
          </a:xfrm>
        </p:grpSpPr>
        <p:pic>
          <p:nvPicPr>
            <p:cNvPr id="14342" name="图片 1" descr="D:\Report\chemiluminescence\cartoon for dioxetane.jpg"/>
            <p:cNvPicPr>
              <a:picLocks noChangeAspect="1" noChangeArrowheads="1"/>
            </p:cNvPicPr>
            <p:nvPr/>
          </p:nvPicPr>
          <p:blipFill>
            <a:blip r:embed="rId5"/>
            <a:srcRect l="9213" t="3517" r="13150" b="19318"/>
            <a:stretch>
              <a:fillRect/>
            </a:stretch>
          </p:blipFill>
          <p:spPr bwMode="auto">
            <a:xfrm>
              <a:off x="1197" y="3379"/>
              <a:ext cx="3485" cy="2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4343" name="Object 7"/>
            <p:cNvGraphicFramePr>
              <a:graphicFrameLocks noChangeAspect="1"/>
            </p:cNvGraphicFramePr>
            <p:nvPr/>
          </p:nvGraphicFramePr>
          <p:xfrm>
            <a:off x="4807" y="3759"/>
            <a:ext cx="6487" cy="1905"/>
          </p:xfrm>
          <a:graphic>
            <a:graphicData uri="http://schemas.openxmlformats.org/presentationml/2006/ole">
              <p:oleObj spid="_x0000_s14343" name="CS ChemDraw Drawing" r:id="rId6" imgW="6192720" imgH="1816920" progId="ChemDraw.Document.6.0">
                <p:embed/>
              </p:oleObj>
            </a:graphicData>
          </a:graphic>
        </p:graphicFrame>
      </p:grpSp>
      <p:sp>
        <p:nvSpPr>
          <p:cNvPr id="10" name="TextBox 9"/>
          <p:cNvSpPr txBox="1"/>
          <p:nvPr/>
        </p:nvSpPr>
        <p:spPr>
          <a:xfrm>
            <a:off x="14491" y="23611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a</a:t>
            </a:r>
            <a:endParaRPr lang="zh-CN" altLang="en-US" sz="1600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377" y="1891885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b</a:t>
            </a:r>
            <a:endParaRPr lang="zh-CN" altLang="en-US" sz="1600" dirty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5</Words>
  <Application>Microsoft Office PowerPoint</Application>
  <PresentationFormat>自定义</PresentationFormat>
  <Paragraphs>5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CS ChemDraw Drawing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cyl</dc:creator>
  <cp:lastModifiedBy>cyl</cp:lastModifiedBy>
  <cp:revision>9</cp:revision>
  <dcterms:created xsi:type="dcterms:W3CDTF">2012-04-17T10:07:53Z</dcterms:created>
  <dcterms:modified xsi:type="dcterms:W3CDTF">2012-04-17T14:45:17Z</dcterms:modified>
</cp:coreProperties>
</file>