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3240088" cy="1439863"/>
  <p:notesSz cx="6858000" cy="9144000"/>
  <p:defaultTextStyle>
    <a:defPPr>
      <a:defRPr lang="zh-CN"/>
    </a:defPPr>
    <a:lvl1pPr marL="0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1pPr>
    <a:lvl2pPr marL="133685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2pPr>
    <a:lvl3pPr marL="267371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3pPr>
    <a:lvl4pPr marL="401056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4pPr>
    <a:lvl5pPr marL="534741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5pPr>
    <a:lvl6pPr marL="668426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6pPr>
    <a:lvl7pPr marL="802112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7pPr>
    <a:lvl8pPr marL="935797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8pPr>
    <a:lvl9pPr marL="1069482" algn="l" defTabSz="267371" rtl="0" eaLnBrk="1" latinLnBrk="0" hangingPunct="1">
      <a:defRPr sz="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267" d="100"/>
          <a:sy n="267" d="100"/>
        </p:scale>
        <p:origin x="-1902" y="-1212"/>
      </p:cViewPr>
      <p:guideLst>
        <p:guide orient="horz" pos="454"/>
        <p:guide pos="10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CB8882-B1D2-4A28-91A9-C6BB7E6AD2B3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428625" y="685800"/>
            <a:ext cx="77152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E1DD5-EB9D-4204-91B0-84352E4453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E1DD5-EB9D-4204-91B0-84352E4453B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43007" y="447291"/>
            <a:ext cx="2754075" cy="3086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86013" y="815922"/>
            <a:ext cx="2268062" cy="36796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36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673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01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34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68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02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35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69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2523" y="11999"/>
            <a:ext cx="258195" cy="2579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377" y="11999"/>
            <a:ext cx="721145" cy="2579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5945" y="925245"/>
            <a:ext cx="2754075" cy="285973"/>
          </a:xfrm>
        </p:spPr>
        <p:txBody>
          <a:bodyPr anchor="t"/>
          <a:lstStyle>
            <a:lvl1pPr algn="l">
              <a:defRPr sz="1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5945" y="610275"/>
            <a:ext cx="2754075" cy="314970"/>
          </a:xfrm>
        </p:spPr>
        <p:txBody>
          <a:bodyPr anchor="b"/>
          <a:lstStyle>
            <a:lvl1pPr marL="0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1pPr>
            <a:lvl2pPr marL="13368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2pPr>
            <a:lvl3pPr marL="267371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40105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4pPr>
            <a:lvl5pPr marL="534741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5pPr>
            <a:lvl6pPr marL="668426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6pPr>
            <a:lvl7pPr marL="802112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7pPr>
            <a:lvl8pPr marL="935797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8pPr>
            <a:lvl9pPr marL="1069482" indent="0">
              <a:buNone/>
              <a:defRPr sz="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377" y="70660"/>
            <a:ext cx="489388" cy="199314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0766" y="70660"/>
            <a:ext cx="489951" cy="199314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005" y="57661"/>
            <a:ext cx="2916079" cy="239977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2004" y="322303"/>
            <a:ext cx="1431602" cy="134320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685" indent="0">
              <a:buNone/>
              <a:defRPr sz="600" b="1"/>
            </a:lvl2pPr>
            <a:lvl3pPr marL="267371" indent="0">
              <a:buNone/>
              <a:defRPr sz="500" b="1"/>
            </a:lvl3pPr>
            <a:lvl4pPr marL="401056" indent="0">
              <a:buNone/>
              <a:defRPr sz="500" b="1"/>
            </a:lvl4pPr>
            <a:lvl5pPr marL="534741" indent="0">
              <a:buNone/>
              <a:defRPr sz="500" b="1"/>
            </a:lvl5pPr>
            <a:lvl6pPr marL="668426" indent="0">
              <a:buNone/>
              <a:defRPr sz="500" b="1"/>
            </a:lvl6pPr>
            <a:lvl7pPr marL="802112" indent="0">
              <a:buNone/>
              <a:defRPr sz="500" b="1"/>
            </a:lvl7pPr>
            <a:lvl8pPr marL="935797" indent="0">
              <a:buNone/>
              <a:defRPr sz="500" b="1"/>
            </a:lvl8pPr>
            <a:lvl9pPr marL="1069482" indent="0">
              <a:buNone/>
              <a:defRPr sz="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2004" y="456623"/>
            <a:ext cx="1431602" cy="829588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45920" y="322303"/>
            <a:ext cx="1432164" cy="134320"/>
          </a:xfrm>
        </p:spPr>
        <p:txBody>
          <a:bodyPr anchor="b"/>
          <a:lstStyle>
            <a:lvl1pPr marL="0" indent="0">
              <a:buNone/>
              <a:defRPr sz="700" b="1"/>
            </a:lvl1pPr>
            <a:lvl2pPr marL="133685" indent="0">
              <a:buNone/>
              <a:defRPr sz="600" b="1"/>
            </a:lvl2pPr>
            <a:lvl3pPr marL="267371" indent="0">
              <a:buNone/>
              <a:defRPr sz="500" b="1"/>
            </a:lvl3pPr>
            <a:lvl4pPr marL="401056" indent="0">
              <a:buNone/>
              <a:defRPr sz="500" b="1"/>
            </a:lvl4pPr>
            <a:lvl5pPr marL="534741" indent="0">
              <a:buNone/>
              <a:defRPr sz="500" b="1"/>
            </a:lvl5pPr>
            <a:lvl6pPr marL="668426" indent="0">
              <a:buNone/>
              <a:defRPr sz="500" b="1"/>
            </a:lvl6pPr>
            <a:lvl7pPr marL="802112" indent="0">
              <a:buNone/>
              <a:defRPr sz="500" b="1"/>
            </a:lvl7pPr>
            <a:lvl8pPr marL="935797" indent="0">
              <a:buNone/>
              <a:defRPr sz="500" b="1"/>
            </a:lvl8pPr>
            <a:lvl9pPr marL="1069482" indent="0">
              <a:buNone/>
              <a:defRPr sz="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45920" y="456623"/>
            <a:ext cx="1432164" cy="829588"/>
          </a:xfrm>
        </p:spPr>
        <p:txBody>
          <a:bodyPr/>
          <a:lstStyle>
            <a:lvl1pPr>
              <a:defRPr sz="700"/>
            </a:lvl1pPr>
            <a:lvl2pPr>
              <a:defRPr sz="600"/>
            </a:lvl2pPr>
            <a:lvl3pPr>
              <a:defRPr sz="5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2004" y="57328"/>
            <a:ext cx="1065967" cy="243977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66785" y="57328"/>
            <a:ext cx="1811299" cy="1228883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2004" y="301305"/>
            <a:ext cx="1065967" cy="984906"/>
          </a:xfrm>
        </p:spPr>
        <p:txBody>
          <a:bodyPr/>
          <a:lstStyle>
            <a:lvl1pPr marL="0" indent="0">
              <a:buNone/>
              <a:defRPr sz="400"/>
            </a:lvl1pPr>
            <a:lvl2pPr marL="133685" indent="0">
              <a:buNone/>
              <a:defRPr sz="400"/>
            </a:lvl2pPr>
            <a:lvl3pPr marL="267371" indent="0">
              <a:buNone/>
              <a:defRPr sz="300"/>
            </a:lvl3pPr>
            <a:lvl4pPr marL="401056" indent="0">
              <a:buNone/>
              <a:defRPr sz="300"/>
            </a:lvl4pPr>
            <a:lvl5pPr marL="534741" indent="0">
              <a:buNone/>
              <a:defRPr sz="300"/>
            </a:lvl5pPr>
            <a:lvl6pPr marL="668426" indent="0">
              <a:buNone/>
              <a:defRPr sz="300"/>
            </a:lvl6pPr>
            <a:lvl7pPr marL="802112" indent="0">
              <a:buNone/>
              <a:defRPr sz="300"/>
            </a:lvl7pPr>
            <a:lvl8pPr marL="935797" indent="0">
              <a:buNone/>
              <a:defRPr sz="300"/>
            </a:lvl8pPr>
            <a:lvl9pPr marL="1069482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80" y="1007904"/>
            <a:ext cx="1944053" cy="118989"/>
          </a:xfrm>
        </p:spPr>
        <p:txBody>
          <a:bodyPr anchor="b"/>
          <a:lstStyle>
            <a:lvl1pPr algn="l">
              <a:defRPr sz="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35080" y="128654"/>
            <a:ext cx="1944053" cy="863918"/>
          </a:xfrm>
        </p:spPr>
        <p:txBody>
          <a:bodyPr/>
          <a:lstStyle>
            <a:lvl1pPr marL="0" indent="0">
              <a:buNone/>
              <a:defRPr sz="900"/>
            </a:lvl1pPr>
            <a:lvl2pPr marL="133685" indent="0">
              <a:buNone/>
              <a:defRPr sz="800"/>
            </a:lvl2pPr>
            <a:lvl3pPr marL="267371" indent="0">
              <a:buNone/>
              <a:defRPr sz="700"/>
            </a:lvl3pPr>
            <a:lvl4pPr marL="401056" indent="0">
              <a:buNone/>
              <a:defRPr sz="600"/>
            </a:lvl4pPr>
            <a:lvl5pPr marL="534741" indent="0">
              <a:buNone/>
              <a:defRPr sz="600"/>
            </a:lvl5pPr>
            <a:lvl6pPr marL="668426" indent="0">
              <a:buNone/>
              <a:defRPr sz="600"/>
            </a:lvl6pPr>
            <a:lvl7pPr marL="802112" indent="0">
              <a:buNone/>
              <a:defRPr sz="600"/>
            </a:lvl7pPr>
            <a:lvl8pPr marL="935797" indent="0">
              <a:buNone/>
              <a:defRPr sz="600"/>
            </a:lvl8pPr>
            <a:lvl9pPr marL="1069482" indent="0">
              <a:buNone/>
              <a:defRPr sz="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80" y="1126893"/>
            <a:ext cx="1944053" cy="168984"/>
          </a:xfrm>
        </p:spPr>
        <p:txBody>
          <a:bodyPr/>
          <a:lstStyle>
            <a:lvl1pPr marL="0" indent="0">
              <a:buNone/>
              <a:defRPr sz="400"/>
            </a:lvl1pPr>
            <a:lvl2pPr marL="133685" indent="0">
              <a:buNone/>
              <a:defRPr sz="400"/>
            </a:lvl2pPr>
            <a:lvl3pPr marL="267371" indent="0">
              <a:buNone/>
              <a:defRPr sz="300"/>
            </a:lvl3pPr>
            <a:lvl4pPr marL="401056" indent="0">
              <a:buNone/>
              <a:defRPr sz="300"/>
            </a:lvl4pPr>
            <a:lvl5pPr marL="534741" indent="0">
              <a:buNone/>
              <a:defRPr sz="300"/>
            </a:lvl5pPr>
            <a:lvl6pPr marL="668426" indent="0">
              <a:buNone/>
              <a:defRPr sz="300"/>
            </a:lvl6pPr>
            <a:lvl7pPr marL="802112" indent="0">
              <a:buNone/>
              <a:defRPr sz="300"/>
            </a:lvl7pPr>
            <a:lvl8pPr marL="935797" indent="0">
              <a:buNone/>
              <a:defRPr sz="300"/>
            </a:lvl8pPr>
            <a:lvl9pPr marL="1069482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62005" y="57661"/>
            <a:ext cx="2916079" cy="239977"/>
          </a:xfrm>
          <a:prstGeom prst="rect">
            <a:avLst/>
          </a:prstGeom>
        </p:spPr>
        <p:txBody>
          <a:bodyPr vert="horz" lIns="26737" tIns="13369" rIns="26737" bIns="1336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62005" y="335968"/>
            <a:ext cx="2916079" cy="950243"/>
          </a:xfrm>
          <a:prstGeom prst="rect">
            <a:avLst/>
          </a:prstGeom>
        </p:spPr>
        <p:txBody>
          <a:bodyPr vert="horz" lIns="26737" tIns="13369" rIns="26737" bIns="1336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62004" y="1334540"/>
            <a:ext cx="756021" cy="76659"/>
          </a:xfrm>
          <a:prstGeom prst="rect">
            <a:avLst/>
          </a:prstGeom>
        </p:spPr>
        <p:txBody>
          <a:bodyPr vert="horz" lIns="26737" tIns="13369" rIns="26737" bIns="13369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06C34-107A-485C-9AEB-EECE5EF7A59C}" type="datetimeFigureOut">
              <a:rPr lang="zh-CN" altLang="en-US" smtClean="0"/>
              <a:pPr/>
              <a:t>2012-4-17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107030" y="1334540"/>
            <a:ext cx="1026028" cy="76659"/>
          </a:xfrm>
          <a:prstGeom prst="rect">
            <a:avLst/>
          </a:prstGeom>
        </p:spPr>
        <p:txBody>
          <a:bodyPr vert="horz" lIns="26737" tIns="13369" rIns="26737" bIns="13369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322063" y="1334540"/>
            <a:ext cx="756021" cy="76659"/>
          </a:xfrm>
          <a:prstGeom prst="rect">
            <a:avLst/>
          </a:prstGeom>
        </p:spPr>
        <p:txBody>
          <a:bodyPr vert="horz" lIns="26737" tIns="13369" rIns="26737" bIns="13369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FD5AE0-7867-4270-A861-1F70E6B6FC9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67371" rtl="0" eaLnBrk="1" latinLnBrk="0" hangingPunct="1">
        <a:spcBef>
          <a:spcPct val="0"/>
        </a:spcBef>
        <a:buNone/>
        <a:defRPr sz="1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0264" indent="-100264" algn="l" defTabSz="267371" rtl="0" eaLnBrk="1" latinLnBrk="0" hangingPunct="1">
        <a:spcBef>
          <a:spcPct val="20000"/>
        </a:spcBef>
        <a:buFont typeface="Arial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17239" indent="-83553" algn="l" defTabSz="267371" rtl="0" eaLnBrk="1" latinLnBrk="0" hangingPunct="1">
        <a:spcBef>
          <a:spcPct val="20000"/>
        </a:spcBef>
        <a:buFont typeface="Arial" pitchFamily="34" charset="0"/>
        <a:buChar char="–"/>
        <a:defRPr sz="800" kern="1200">
          <a:solidFill>
            <a:schemeClr val="tx1"/>
          </a:solidFill>
          <a:latin typeface="+mn-lt"/>
          <a:ea typeface="+mn-ea"/>
          <a:cs typeface="+mn-cs"/>
        </a:defRPr>
      </a:lvl2pPr>
      <a:lvl3pPr marL="334213" indent="-66843" algn="l" defTabSz="267371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3pPr>
      <a:lvl4pPr marL="467898" indent="-66843" algn="l" defTabSz="267371" rtl="0" eaLnBrk="1" latinLnBrk="0" hangingPunct="1">
        <a:spcBef>
          <a:spcPct val="20000"/>
        </a:spcBef>
        <a:buFont typeface="Arial" pitchFamily="34" charset="0"/>
        <a:buChar char="–"/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01584" indent="-66843" algn="l" defTabSz="267371" rtl="0" eaLnBrk="1" latinLnBrk="0" hangingPunct="1">
        <a:spcBef>
          <a:spcPct val="20000"/>
        </a:spcBef>
        <a:buFont typeface="Arial" pitchFamily="34" charset="0"/>
        <a:buChar char="»"/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35269" indent="-66843" algn="l" defTabSz="267371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868954" indent="-66843" algn="l" defTabSz="267371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002640" indent="-66843" algn="l" defTabSz="267371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136325" indent="-66843" algn="l" defTabSz="267371" rtl="0" eaLnBrk="1" latinLnBrk="0" hangingPunct="1">
        <a:spcBef>
          <a:spcPct val="20000"/>
        </a:spcBef>
        <a:buFont typeface="Arial" pitchFamily="34" charset="0"/>
        <a:buChar char="•"/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1pPr>
      <a:lvl2pPr marL="133685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2pPr>
      <a:lvl3pPr marL="267371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3pPr>
      <a:lvl4pPr marL="401056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4pPr>
      <a:lvl5pPr marL="534741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5pPr>
      <a:lvl6pPr marL="668426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6pPr>
      <a:lvl7pPr marL="802112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7pPr>
      <a:lvl8pPr marL="935797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8pPr>
      <a:lvl9pPr marL="1069482" algn="l" defTabSz="267371" rtl="0" eaLnBrk="1" latinLnBrk="0" hangingPunct="1">
        <a:defRPr sz="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tiff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9350" y="188537"/>
            <a:ext cx="1762920" cy="1143008"/>
            <a:chOff x="102988" y="289433"/>
            <a:chExt cx="2214578" cy="1473598"/>
          </a:xfrm>
        </p:grpSpPr>
        <p:grpSp>
          <p:nvGrpSpPr>
            <p:cNvPr id="8" name="组合 90"/>
            <p:cNvGrpSpPr/>
            <p:nvPr/>
          </p:nvGrpSpPr>
          <p:grpSpPr>
            <a:xfrm>
              <a:off x="109317" y="290586"/>
              <a:ext cx="2162771" cy="388822"/>
              <a:chOff x="109317" y="290586"/>
              <a:chExt cx="2162771" cy="388822"/>
            </a:xfrm>
          </p:grpSpPr>
          <p:pic>
            <p:nvPicPr>
              <p:cNvPr id="27" name="Picture 5" descr="coil-rod-coi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68919" t="43159" b="36311"/>
              <a:stretch>
                <a:fillRect/>
              </a:stretch>
            </p:blipFill>
            <p:spPr bwMode="auto">
              <a:xfrm>
                <a:off x="1403560" y="300870"/>
                <a:ext cx="868528" cy="37417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8" name="Picture 5" descr="coil-rod-coi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43159" r="60618" b="36311"/>
              <a:stretch>
                <a:fillRect/>
              </a:stretch>
            </p:blipFill>
            <p:spPr bwMode="auto">
              <a:xfrm>
                <a:off x="109317" y="305237"/>
                <a:ext cx="1100484" cy="374171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9" name="左箭头 28"/>
              <p:cNvSpPr/>
              <p:nvPr/>
            </p:nvSpPr>
            <p:spPr>
              <a:xfrm>
                <a:off x="403121" y="290586"/>
                <a:ext cx="400176" cy="46771"/>
              </a:xfrm>
              <a:prstGeom prst="leftArrow">
                <a:avLst/>
              </a:prstGeom>
              <a:solidFill>
                <a:srgbClr val="0000CC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77"/>
              <p:cNvGrpSpPr/>
              <p:nvPr/>
            </p:nvGrpSpPr>
            <p:grpSpPr>
              <a:xfrm>
                <a:off x="1205640" y="328135"/>
                <a:ext cx="200571" cy="202671"/>
                <a:chOff x="4290255" y="804848"/>
                <a:chExt cx="577460" cy="621375"/>
              </a:xfrm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4386374" y="804848"/>
                  <a:ext cx="369592" cy="279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rot="5400000">
                  <a:off x="4030272" y="1158410"/>
                  <a:ext cx="51996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直接连接符 33"/>
                <p:cNvCxnSpPr/>
                <p:nvPr/>
              </p:nvCxnSpPr>
              <p:spPr>
                <a:xfrm rot="5400000">
                  <a:off x="4607731" y="1158410"/>
                  <a:ext cx="519967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/>
              </p:nvCxnSpPr>
              <p:spPr>
                <a:xfrm>
                  <a:off x="4290255" y="1426223"/>
                  <a:ext cx="577459" cy="0"/>
                </a:xfrm>
                <a:prstGeom prst="line">
                  <a:avLst/>
                </a:prstGeom>
                <a:ln w="190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softEdge">
                  <a:bevelT/>
                </a:sp3d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左箭头 30"/>
              <p:cNvSpPr/>
              <p:nvPr/>
            </p:nvSpPr>
            <p:spPr>
              <a:xfrm flipH="1">
                <a:off x="1653670" y="290586"/>
                <a:ext cx="400176" cy="46771"/>
              </a:xfrm>
              <a:prstGeom prst="leftArrow">
                <a:avLst/>
              </a:prstGeom>
              <a:solidFill>
                <a:srgbClr val="0000CC"/>
              </a:solidFill>
              <a:ln>
                <a:solidFill>
                  <a:schemeClr val="accent1">
                    <a:shade val="50000"/>
                  </a:schemeClr>
                </a:solidFill>
              </a:ln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" name="Picture 5" descr="coil-rod-coil"/>
            <p:cNvPicPr>
              <a:picLocks noChangeAspect="1" noChangeArrowheads="1"/>
            </p:cNvPicPr>
            <p:nvPr/>
          </p:nvPicPr>
          <p:blipFill>
            <a:blip r:embed="rId3" cstate="print"/>
            <a:srcRect t="43159" r="60618" b="36311"/>
            <a:stretch>
              <a:fillRect/>
            </a:stretch>
          </p:blipFill>
          <p:spPr bwMode="auto">
            <a:xfrm>
              <a:off x="102988" y="1062312"/>
              <a:ext cx="1100484" cy="3741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Picture 5" descr="coil-rod-coil"/>
            <p:cNvPicPr>
              <a:picLocks noChangeAspect="1" noChangeArrowheads="1"/>
            </p:cNvPicPr>
            <p:nvPr/>
          </p:nvPicPr>
          <p:blipFill>
            <a:blip r:embed="rId3" cstate="print"/>
            <a:srcRect l="68919" t="43159" b="36311"/>
            <a:stretch>
              <a:fillRect/>
            </a:stretch>
          </p:blipFill>
          <p:spPr bwMode="auto">
            <a:xfrm>
              <a:off x="1449039" y="1065979"/>
              <a:ext cx="868527" cy="37417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爆炸形 1 10"/>
            <p:cNvSpPr/>
            <p:nvPr/>
          </p:nvSpPr>
          <p:spPr>
            <a:xfrm>
              <a:off x="1003384" y="1015541"/>
              <a:ext cx="650286" cy="444328"/>
            </a:xfrm>
            <a:prstGeom prst="irregularSeal1">
              <a:avLst/>
            </a:prstGeom>
            <a:noFill/>
            <a:ln w="19050">
              <a:solidFill>
                <a:srgbClr val="0000FF"/>
              </a:solidFill>
            </a:ln>
            <a:effectLst>
              <a:glow rad="101600">
                <a:schemeClr val="accent1">
                  <a:satMod val="175000"/>
                  <a:alpha val="40000"/>
                </a:schemeClr>
              </a:glow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AutoShape 4"/>
            <p:cNvSpPr>
              <a:spLocks noChangeArrowheads="1"/>
            </p:cNvSpPr>
            <p:nvPr/>
          </p:nvSpPr>
          <p:spPr bwMode="auto">
            <a:xfrm rot="4118470">
              <a:off x="878292" y="1425671"/>
              <a:ext cx="169491" cy="272155"/>
            </a:xfrm>
            <a:prstGeom prst="lightningBolt">
              <a:avLst/>
            </a:prstGeom>
            <a:solidFill>
              <a:srgbClr val="00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组合 33"/>
            <p:cNvGrpSpPr/>
            <p:nvPr/>
          </p:nvGrpSpPr>
          <p:grpSpPr>
            <a:xfrm>
              <a:off x="1209201" y="1477003"/>
              <a:ext cx="540204" cy="286028"/>
              <a:chOff x="4300452" y="4345853"/>
              <a:chExt cx="1555274" cy="880722"/>
            </a:xfrm>
          </p:grpSpPr>
          <p:sp>
            <p:nvSpPr>
              <p:cNvPr id="25" name="AutoShape 4"/>
              <p:cNvSpPr>
                <a:spLocks noChangeArrowheads="1"/>
              </p:cNvSpPr>
              <p:nvPr/>
            </p:nvSpPr>
            <p:spPr bwMode="auto">
              <a:xfrm rot="1792993">
                <a:off x="4300452" y="4443027"/>
                <a:ext cx="521888" cy="783548"/>
              </a:xfrm>
              <a:prstGeom prst="lightningBolt">
                <a:avLst/>
              </a:prstGeom>
              <a:solidFill>
                <a:srgbClr val="0000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AutoShape 4"/>
              <p:cNvSpPr>
                <a:spLocks noChangeArrowheads="1"/>
              </p:cNvSpPr>
              <p:nvPr/>
            </p:nvSpPr>
            <p:spPr bwMode="auto">
              <a:xfrm rot="17481530" flipH="1">
                <a:off x="5203008" y="4215023"/>
                <a:ext cx="521888" cy="783548"/>
              </a:xfrm>
              <a:prstGeom prst="lightningBolt">
                <a:avLst/>
              </a:prstGeom>
              <a:solidFill>
                <a:srgbClr val="0000C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上箭头 13"/>
            <p:cNvSpPr/>
            <p:nvPr/>
          </p:nvSpPr>
          <p:spPr>
            <a:xfrm flipV="1">
              <a:off x="1260372" y="641372"/>
              <a:ext cx="100044" cy="257244"/>
            </a:xfrm>
            <a:prstGeom prst="upArrow">
              <a:avLst/>
            </a:prstGeom>
            <a:noFill/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234448" y="1138021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1365712" y="1139658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80"/>
            <p:cNvGrpSpPr/>
            <p:nvPr/>
          </p:nvGrpSpPr>
          <p:grpSpPr>
            <a:xfrm>
              <a:off x="1385576" y="1203272"/>
              <a:ext cx="90359" cy="87242"/>
              <a:chOff x="1374690" y="1027738"/>
              <a:chExt cx="90359" cy="87242"/>
            </a:xfrm>
          </p:grpSpPr>
          <p:cxnSp>
            <p:nvCxnSpPr>
              <p:cNvPr id="23" name="直接连接符 22"/>
              <p:cNvCxnSpPr/>
              <p:nvPr/>
            </p:nvCxnSpPr>
            <p:spPr>
              <a:xfrm rot="16920000" flipV="1">
                <a:off x="1371090" y="1039380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 rot="16920000" flipV="1">
                <a:off x="1389449" y="1031338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81"/>
            <p:cNvGrpSpPr/>
            <p:nvPr/>
          </p:nvGrpSpPr>
          <p:grpSpPr>
            <a:xfrm flipH="1">
              <a:off x="1175946" y="1201502"/>
              <a:ext cx="90359" cy="87242"/>
              <a:chOff x="1374690" y="1027738"/>
              <a:chExt cx="90359" cy="87242"/>
            </a:xfrm>
          </p:grpSpPr>
          <p:cxnSp>
            <p:nvCxnSpPr>
              <p:cNvPr id="21" name="直接连接符 20"/>
              <p:cNvCxnSpPr/>
              <p:nvPr/>
            </p:nvCxnSpPr>
            <p:spPr>
              <a:xfrm rot="16920000" flipV="1">
                <a:off x="1371090" y="1039380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16920000" flipV="1">
                <a:off x="1389449" y="1031338"/>
                <a:ext cx="79200" cy="72000"/>
              </a:xfrm>
              <a:prstGeom prst="line">
                <a:avLst/>
              </a:prstGeom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1165971" y="289433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380285" y="289433"/>
              <a:ext cx="54000" cy="54000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右弧形箭头 36"/>
          <p:cNvSpPr/>
          <p:nvPr/>
        </p:nvSpPr>
        <p:spPr>
          <a:xfrm>
            <a:off x="2917961" y="463016"/>
            <a:ext cx="285752" cy="500066"/>
          </a:xfrm>
          <a:prstGeom prst="curvedLeftArrow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51147" y="517650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i="1" dirty="0" smtClean="0"/>
              <a:t>Energy </a:t>
            </a:r>
          </a:p>
          <a:p>
            <a:pPr algn="ctr"/>
            <a:r>
              <a:rPr lang="en-US" altLang="zh-CN" sz="800" b="1" i="1" dirty="0" smtClean="0"/>
              <a:t>Transfer</a:t>
            </a:r>
            <a:endParaRPr lang="zh-CN" altLang="en-US" sz="800" b="1" i="1" dirty="0"/>
          </a:p>
        </p:txBody>
      </p:sp>
      <p:pic>
        <p:nvPicPr>
          <p:cNvPr id="40" name="图片 39" descr="图片1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34358" y="148427"/>
            <a:ext cx="1080000" cy="386250"/>
          </a:xfrm>
          <a:prstGeom prst="rect">
            <a:avLst/>
          </a:prstGeom>
        </p:spPr>
      </p:pic>
      <p:pic>
        <p:nvPicPr>
          <p:cNvPr id="41" name="图片 40" descr="图片11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27214" y="831829"/>
            <a:ext cx="1087200" cy="388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6481" y="61913"/>
            <a:ext cx="3151188" cy="1377950"/>
            <a:chOff x="1508" y="4968"/>
            <a:chExt cx="4962" cy="2170"/>
          </a:xfrm>
        </p:grpSpPr>
        <p:sp>
          <p:nvSpPr>
            <p:cNvPr id="1027" name="AutoShape 3"/>
            <p:cNvSpPr>
              <a:spLocks noChangeArrowheads="1"/>
            </p:cNvSpPr>
            <p:nvPr/>
          </p:nvSpPr>
          <p:spPr bwMode="auto">
            <a:xfrm>
              <a:off x="6034" y="5646"/>
              <a:ext cx="436" cy="892"/>
            </a:xfrm>
            <a:prstGeom prst="curvedLeftArrow">
              <a:avLst>
                <a:gd name="adj1" fmla="val 31787"/>
                <a:gd name="adj2" fmla="val 72704"/>
                <a:gd name="adj3" fmla="val 33333"/>
              </a:avLst>
            </a:prstGeom>
            <a:gradFill rotWithShape="0">
              <a:gsLst>
                <a:gs pos="0">
                  <a:srgbClr val="0000FF">
                    <a:gamma/>
                    <a:tint val="20000"/>
                    <a:invGamma/>
                  </a:srgbClr>
                </a:gs>
                <a:gs pos="100000">
                  <a:srgbClr val="0000FF">
                    <a:alpha val="77000"/>
                  </a:srgbClr>
                </a:gs>
              </a:gsLst>
              <a:lin ang="189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Text Box 4"/>
            <p:cNvSpPr txBox="1">
              <a:spLocks noChangeArrowheads="1"/>
            </p:cNvSpPr>
            <p:nvPr/>
          </p:nvSpPr>
          <p:spPr bwMode="auto">
            <a:xfrm>
              <a:off x="5233" y="5738"/>
              <a:ext cx="1064" cy="7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Energy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9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宋体" pitchFamily="2" charset="-122"/>
                  <a:cs typeface="宋体" pitchFamily="2" charset="-122"/>
                </a:rPr>
                <a:t>Transfer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grpSp>
          <p:nvGrpSpPr>
            <p:cNvPr id="1029" name="Group 5"/>
            <p:cNvGrpSpPr>
              <a:grpSpLocks/>
            </p:cNvGrpSpPr>
            <p:nvPr/>
          </p:nvGrpSpPr>
          <p:grpSpPr bwMode="auto">
            <a:xfrm>
              <a:off x="1508" y="4968"/>
              <a:ext cx="4524" cy="2170"/>
              <a:chOff x="1800" y="5018"/>
              <a:chExt cx="4524" cy="2170"/>
            </a:xfrm>
          </p:grpSpPr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800" y="5018"/>
                <a:ext cx="2967" cy="2170"/>
              </a:xfrm>
              <a:prstGeom prst="rect">
                <a:avLst/>
              </a:prstGeom>
              <a:noFill/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94" y="5196"/>
                <a:ext cx="1728" cy="624"/>
              </a:xfrm>
              <a:prstGeom prst="rect">
                <a:avLst/>
              </a:prstGeom>
              <a:noFill/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596" y="6394"/>
                <a:ext cx="1728" cy="624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5</Words>
  <Application>Microsoft Office PowerPoint</Application>
  <PresentationFormat>Custom</PresentationFormat>
  <Paragraphs>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cyl</dc:creator>
  <cp:lastModifiedBy>ychen</cp:lastModifiedBy>
  <cp:revision>6</cp:revision>
  <dcterms:created xsi:type="dcterms:W3CDTF">2012-03-26T20:28:10Z</dcterms:created>
  <dcterms:modified xsi:type="dcterms:W3CDTF">2012-04-17T15:05:23Z</dcterms:modified>
</cp:coreProperties>
</file>