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Default Extension="tiff" ContentType="image/tiff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3168650" cy="2246313"/>
  <p:notesSz cx="6858000" cy="9144000"/>
  <p:defaultTextStyle>
    <a:defPPr>
      <a:defRPr lang="zh-CN"/>
    </a:defPPr>
    <a:lvl1pPr marL="0" algn="l" defTabSz="309342" rtl="0" eaLnBrk="1" latinLnBrk="0" hangingPunct="1">
      <a:defRPr sz="600" kern="1200">
        <a:solidFill>
          <a:schemeClr val="tx1"/>
        </a:solidFill>
        <a:latin typeface="+mn-lt"/>
        <a:ea typeface="+mn-ea"/>
        <a:cs typeface="+mn-cs"/>
      </a:defRPr>
    </a:lvl1pPr>
    <a:lvl2pPr marL="154671" algn="l" defTabSz="309342" rtl="0" eaLnBrk="1" latinLnBrk="0" hangingPunct="1">
      <a:defRPr sz="600" kern="1200">
        <a:solidFill>
          <a:schemeClr val="tx1"/>
        </a:solidFill>
        <a:latin typeface="+mn-lt"/>
        <a:ea typeface="+mn-ea"/>
        <a:cs typeface="+mn-cs"/>
      </a:defRPr>
    </a:lvl2pPr>
    <a:lvl3pPr marL="309342" algn="l" defTabSz="309342" rtl="0" eaLnBrk="1" latinLnBrk="0" hangingPunct="1">
      <a:defRPr sz="600" kern="1200">
        <a:solidFill>
          <a:schemeClr val="tx1"/>
        </a:solidFill>
        <a:latin typeface="+mn-lt"/>
        <a:ea typeface="+mn-ea"/>
        <a:cs typeface="+mn-cs"/>
      </a:defRPr>
    </a:lvl3pPr>
    <a:lvl4pPr marL="464012" algn="l" defTabSz="309342" rtl="0" eaLnBrk="1" latinLnBrk="0" hangingPunct="1">
      <a:defRPr sz="600" kern="1200">
        <a:solidFill>
          <a:schemeClr val="tx1"/>
        </a:solidFill>
        <a:latin typeface="+mn-lt"/>
        <a:ea typeface="+mn-ea"/>
        <a:cs typeface="+mn-cs"/>
      </a:defRPr>
    </a:lvl4pPr>
    <a:lvl5pPr marL="618683" algn="l" defTabSz="309342" rtl="0" eaLnBrk="1" latinLnBrk="0" hangingPunct="1">
      <a:defRPr sz="600" kern="1200">
        <a:solidFill>
          <a:schemeClr val="tx1"/>
        </a:solidFill>
        <a:latin typeface="+mn-lt"/>
        <a:ea typeface="+mn-ea"/>
        <a:cs typeface="+mn-cs"/>
      </a:defRPr>
    </a:lvl5pPr>
    <a:lvl6pPr marL="773354" algn="l" defTabSz="309342" rtl="0" eaLnBrk="1" latinLnBrk="0" hangingPunct="1">
      <a:defRPr sz="600" kern="1200">
        <a:solidFill>
          <a:schemeClr val="tx1"/>
        </a:solidFill>
        <a:latin typeface="+mn-lt"/>
        <a:ea typeface="+mn-ea"/>
        <a:cs typeface="+mn-cs"/>
      </a:defRPr>
    </a:lvl6pPr>
    <a:lvl7pPr marL="928025" algn="l" defTabSz="309342" rtl="0" eaLnBrk="1" latinLnBrk="0" hangingPunct="1">
      <a:defRPr sz="600" kern="1200">
        <a:solidFill>
          <a:schemeClr val="tx1"/>
        </a:solidFill>
        <a:latin typeface="+mn-lt"/>
        <a:ea typeface="+mn-ea"/>
        <a:cs typeface="+mn-cs"/>
      </a:defRPr>
    </a:lvl7pPr>
    <a:lvl8pPr marL="1082695" algn="l" defTabSz="309342" rtl="0" eaLnBrk="1" latinLnBrk="0" hangingPunct="1">
      <a:defRPr sz="600" kern="1200">
        <a:solidFill>
          <a:schemeClr val="tx1"/>
        </a:solidFill>
        <a:latin typeface="+mn-lt"/>
        <a:ea typeface="+mn-ea"/>
        <a:cs typeface="+mn-cs"/>
      </a:defRPr>
    </a:lvl8pPr>
    <a:lvl9pPr marL="1237366" algn="l" defTabSz="309342" rtl="0" eaLnBrk="1" latinLnBrk="0" hangingPunct="1">
      <a:defRPr sz="6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>
        <p:scale>
          <a:sx n="274" d="100"/>
          <a:sy n="274" d="100"/>
        </p:scale>
        <p:origin x="-690" y="312"/>
      </p:cViewPr>
      <p:guideLst>
        <p:guide orient="horz" pos="708"/>
        <p:guide pos="99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image" Target="../media/image2.wmf"/><Relationship Id="rId1" Type="http://schemas.openxmlformats.org/officeDocument/2006/relationships/image" Target="../media/image1.wmf"/><Relationship Id="rId5" Type="http://schemas.openxmlformats.org/officeDocument/2006/relationships/image" Target="../media/image5.wmf"/><Relationship Id="rId4" Type="http://schemas.openxmlformats.org/officeDocument/2006/relationships/image" Target="../media/image4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2.wmf"/><Relationship Id="rId2" Type="http://schemas.openxmlformats.org/officeDocument/2006/relationships/image" Target="../media/image11.wmf"/><Relationship Id="rId1" Type="http://schemas.openxmlformats.org/officeDocument/2006/relationships/image" Target="../media/image10.wmf"/><Relationship Id="rId5" Type="http://schemas.openxmlformats.org/officeDocument/2006/relationships/image" Target="../media/image14.wmf"/><Relationship Id="rId4" Type="http://schemas.openxmlformats.org/officeDocument/2006/relationships/image" Target="../media/image13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237649" y="697813"/>
            <a:ext cx="2693353" cy="481501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475298" y="1272911"/>
            <a:ext cx="2218055" cy="57405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15467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30934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46401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61868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7733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92802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108269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12373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8286F7-8AE7-4E98-B868-D6BC5077748F}" type="datetimeFigureOut">
              <a:rPr lang="zh-CN" altLang="en-US" smtClean="0"/>
              <a:pPr/>
              <a:t>2012/4/17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F66FE5-3A1D-43C5-BBE9-C81ACC96007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8286F7-8AE7-4E98-B868-D6BC5077748F}" type="datetimeFigureOut">
              <a:rPr lang="zh-CN" altLang="en-US" smtClean="0"/>
              <a:pPr/>
              <a:t>2012/4/17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F66FE5-3A1D-43C5-BBE9-C81ACC96007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96014" y="29639"/>
            <a:ext cx="247000" cy="627616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55012" y="29639"/>
            <a:ext cx="688191" cy="627616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8286F7-8AE7-4E98-B868-D6BC5077748F}" type="datetimeFigureOut">
              <a:rPr lang="zh-CN" altLang="en-US" smtClean="0"/>
              <a:pPr/>
              <a:t>2012/4/17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F66FE5-3A1D-43C5-BBE9-C81ACC96007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8286F7-8AE7-4E98-B868-D6BC5077748F}" type="datetimeFigureOut">
              <a:rPr lang="zh-CN" altLang="en-US" smtClean="0"/>
              <a:pPr/>
              <a:t>2012/4/17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F66FE5-3A1D-43C5-BBE9-C81ACC96007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50301" y="1443464"/>
            <a:ext cx="2693353" cy="446143"/>
          </a:xfrm>
        </p:spPr>
        <p:txBody>
          <a:bodyPr anchor="t"/>
          <a:lstStyle>
            <a:lvl1pPr algn="l">
              <a:defRPr sz="14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250301" y="952083"/>
            <a:ext cx="2693353" cy="491381"/>
          </a:xfrm>
        </p:spPr>
        <p:txBody>
          <a:bodyPr anchor="b"/>
          <a:lstStyle>
            <a:lvl1pPr marL="0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1pPr>
            <a:lvl2pPr marL="154671" indent="0">
              <a:buNone/>
              <a:defRPr sz="600">
                <a:solidFill>
                  <a:schemeClr val="tx1">
                    <a:tint val="75000"/>
                  </a:schemeClr>
                </a:solidFill>
              </a:defRPr>
            </a:lvl2pPr>
            <a:lvl3pPr marL="309342" indent="0">
              <a:buNone/>
              <a:defRPr sz="500">
                <a:solidFill>
                  <a:schemeClr val="tx1">
                    <a:tint val="75000"/>
                  </a:schemeClr>
                </a:solidFill>
              </a:defRPr>
            </a:lvl3pPr>
            <a:lvl4pPr marL="464012" indent="0">
              <a:buNone/>
              <a:defRPr sz="500">
                <a:solidFill>
                  <a:schemeClr val="tx1">
                    <a:tint val="75000"/>
                  </a:schemeClr>
                </a:solidFill>
              </a:defRPr>
            </a:lvl4pPr>
            <a:lvl5pPr marL="618683" indent="0">
              <a:buNone/>
              <a:defRPr sz="500">
                <a:solidFill>
                  <a:schemeClr val="tx1">
                    <a:tint val="75000"/>
                  </a:schemeClr>
                </a:solidFill>
              </a:defRPr>
            </a:lvl5pPr>
            <a:lvl6pPr marL="773354" indent="0">
              <a:buNone/>
              <a:defRPr sz="500">
                <a:solidFill>
                  <a:schemeClr val="tx1">
                    <a:tint val="75000"/>
                  </a:schemeClr>
                </a:solidFill>
              </a:defRPr>
            </a:lvl6pPr>
            <a:lvl7pPr marL="928025" indent="0">
              <a:buNone/>
              <a:defRPr sz="500">
                <a:solidFill>
                  <a:schemeClr val="tx1">
                    <a:tint val="75000"/>
                  </a:schemeClr>
                </a:solidFill>
              </a:defRPr>
            </a:lvl7pPr>
            <a:lvl8pPr marL="1082695" indent="0">
              <a:buNone/>
              <a:defRPr sz="500">
                <a:solidFill>
                  <a:schemeClr val="tx1">
                    <a:tint val="75000"/>
                  </a:schemeClr>
                </a:solidFill>
              </a:defRPr>
            </a:lvl8pPr>
            <a:lvl9pPr marL="1237366" indent="0">
              <a:buNone/>
              <a:defRPr sz="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8286F7-8AE7-4E98-B868-D6BC5077748F}" type="datetimeFigureOut">
              <a:rPr lang="zh-CN" altLang="en-US" smtClean="0"/>
              <a:pPr/>
              <a:t>2012/4/17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F66FE5-3A1D-43C5-BBE9-C81ACC96007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55011" y="171594"/>
            <a:ext cx="467596" cy="485661"/>
          </a:xfrm>
        </p:spPr>
        <p:txBody>
          <a:bodyPr/>
          <a:lstStyle>
            <a:lvl1pPr>
              <a:defRPr sz="900"/>
            </a:lvl1pPr>
            <a:lvl2pPr>
              <a:defRPr sz="800"/>
            </a:lvl2pPr>
            <a:lvl3pPr>
              <a:defRPr sz="700"/>
            </a:lvl3pPr>
            <a:lvl4pPr>
              <a:defRPr sz="600"/>
            </a:lvl4pPr>
            <a:lvl5pPr>
              <a:defRPr sz="600"/>
            </a:lvl5pPr>
            <a:lvl6pPr>
              <a:defRPr sz="600"/>
            </a:lvl6pPr>
            <a:lvl7pPr>
              <a:defRPr sz="600"/>
            </a:lvl7pPr>
            <a:lvl8pPr>
              <a:defRPr sz="600"/>
            </a:lvl8pPr>
            <a:lvl9pPr>
              <a:defRPr sz="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75418" y="171594"/>
            <a:ext cx="467596" cy="485661"/>
          </a:xfrm>
        </p:spPr>
        <p:txBody>
          <a:bodyPr/>
          <a:lstStyle>
            <a:lvl1pPr>
              <a:defRPr sz="900"/>
            </a:lvl1pPr>
            <a:lvl2pPr>
              <a:defRPr sz="800"/>
            </a:lvl2pPr>
            <a:lvl3pPr>
              <a:defRPr sz="700"/>
            </a:lvl3pPr>
            <a:lvl4pPr>
              <a:defRPr sz="600"/>
            </a:lvl4pPr>
            <a:lvl5pPr>
              <a:defRPr sz="600"/>
            </a:lvl5pPr>
            <a:lvl6pPr>
              <a:defRPr sz="600"/>
            </a:lvl6pPr>
            <a:lvl7pPr>
              <a:defRPr sz="600"/>
            </a:lvl7pPr>
            <a:lvl8pPr>
              <a:defRPr sz="600"/>
            </a:lvl8pPr>
            <a:lvl9pPr>
              <a:defRPr sz="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8286F7-8AE7-4E98-B868-D6BC5077748F}" type="datetimeFigureOut">
              <a:rPr lang="zh-CN" altLang="en-US" smtClean="0"/>
              <a:pPr/>
              <a:t>2012/4/17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F66FE5-3A1D-43C5-BBE9-C81ACC96007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58433" y="89956"/>
            <a:ext cx="2851785" cy="374386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58433" y="502821"/>
            <a:ext cx="1400037" cy="209552"/>
          </a:xfrm>
        </p:spPr>
        <p:txBody>
          <a:bodyPr anchor="b"/>
          <a:lstStyle>
            <a:lvl1pPr marL="0" indent="0">
              <a:buNone/>
              <a:defRPr sz="800" b="1"/>
            </a:lvl1pPr>
            <a:lvl2pPr marL="154671" indent="0">
              <a:buNone/>
              <a:defRPr sz="700" b="1"/>
            </a:lvl2pPr>
            <a:lvl3pPr marL="309342" indent="0">
              <a:buNone/>
              <a:defRPr sz="600" b="1"/>
            </a:lvl3pPr>
            <a:lvl4pPr marL="464012" indent="0">
              <a:buNone/>
              <a:defRPr sz="500" b="1"/>
            </a:lvl4pPr>
            <a:lvl5pPr marL="618683" indent="0">
              <a:buNone/>
              <a:defRPr sz="500" b="1"/>
            </a:lvl5pPr>
            <a:lvl6pPr marL="773354" indent="0">
              <a:buNone/>
              <a:defRPr sz="500" b="1"/>
            </a:lvl6pPr>
            <a:lvl7pPr marL="928025" indent="0">
              <a:buNone/>
              <a:defRPr sz="500" b="1"/>
            </a:lvl7pPr>
            <a:lvl8pPr marL="1082695" indent="0">
              <a:buNone/>
              <a:defRPr sz="500" b="1"/>
            </a:lvl8pPr>
            <a:lvl9pPr marL="1237366" indent="0">
              <a:buNone/>
              <a:defRPr sz="5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58433" y="712372"/>
            <a:ext cx="1400037" cy="1294230"/>
          </a:xfrm>
        </p:spPr>
        <p:txBody>
          <a:bodyPr/>
          <a:lstStyle>
            <a:lvl1pPr>
              <a:defRPr sz="800"/>
            </a:lvl1pPr>
            <a:lvl2pPr>
              <a:defRPr sz="700"/>
            </a:lvl2pPr>
            <a:lvl3pPr>
              <a:defRPr sz="600"/>
            </a:lvl3pPr>
            <a:lvl4pPr>
              <a:defRPr sz="500"/>
            </a:lvl4pPr>
            <a:lvl5pPr>
              <a:defRPr sz="500"/>
            </a:lvl5pPr>
            <a:lvl6pPr>
              <a:defRPr sz="500"/>
            </a:lvl6pPr>
            <a:lvl7pPr>
              <a:defRPr sz="500"/>
            </a:lvl7pPr>
            <a:lvl8pPr>
              <a:defRPr sz="500"/>
            </a:lvl8pPr>
            <a:lvl9pPr>
              <a:defRPr sz="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1609631" y="502821"/>
            <a:ext cx="1400587" cy="209552"/>
          </a:xfrm>
        </p:spPr>
        <p:txBody>
          <a:bodyPr anchor="b"/>
          <a:lstStyle>
            <a:lvl1pPr marL="0" indent="0">
              <a:buNone/>
              <a:defRPr sz="800" b="1"/>
            </a:lvl1pPr>
            <a:lvl2pPr marL="154671" indent="0">
              <a:buNone/>
              <a:defRPr sz="700" b="1"/>
            </a:lvl2pPr>
            <a:lvl3pPr marL="309342" indent="0">
              <a:buNone/>
              <a:defRPr sz="600" b="1"/>
            </a:lvl3pPr>
            <a:lvl4pPr marL="464012" indent="0">
              <a:buNone/>
              <a:defRPr sz="500" b="1"/>
            </a:lvl4pPr>
            <a:lvl5pPr marL="618683" indent="0">
              <a:buNone/>
              <a:defRPr sz="500" b="1"/>
            </a:lvl5pPr>
            <a:lvl6pPr marL="773354" indent="0">
              <a:buNone/>
              <a:defRPr sz="500" b="1"/>
            </a:lvl6pPr>
            <a:lvl7pPr marL="928025" indent="0">
              <a:buNone/>
              <a:defRPr sz="500" b="1"/>
            </a:lvl7pPr>
            <a:lvl8pPr marL="1082695" indent="0">
              <a:buNone/>
              <a:defRPr sz="500" b="1"/>
            </a:lvl8pPr>
            <a:lvl9pPr marL="1237366" indent="0">
              <a:buNone/>
              <a:defRPr sz="5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1609631" y="712372"/>
            <a:ext cx="1400587" cy="1294230"/>
          </a:xfrm>
        </p:spPr>
        <p:txBody>
          <a:bodyPr/>
          <a:lstStyle>
            <a:lvl1pPr>
              <a:defRPr sz="800"/>
            </a:lvl1pPr>
            <a:lvl2pPr>
              <a:defRPr sz="700"/>
            </a:lvl2pPr>
            <a:lvl3pPr>
              <a:defRPr sz="600"/>
            </a:lvl3pPr>
            <a:lvl4pPr>
              <a:defRPr sz="500"/>
            </a:lvl4pPr>
            <a:lvl5pPr>
              <a:defRPr sz="500"/>
            </a:lvl5pPr>
            <a:lvl6pPr>
              <a:defRPr sz="500"/>
            </a:lvl6pPr>
            <a:lvl7pPr>
              <a:defRPr sz="500"/>
            </a:lvl7pPr>
            <a:lvl8pPr>
              <a:defRPr sz="500"/>
            </a:lvl8pPr>
            <a:lvl9pPr>
              <a:defRPr sz="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8286F7-8AE7-4E98-B868-D6BC5077748F}" type="datetimeFigureOut">
              <a:rPr lang="zh-CN" altLang="en-US" smtClean="0"/>
              <a:pPr/>
              <a:t>2012/4/17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F66FE5-3A1D-43C5-BBE9-C81ACC96007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8286F7-8AE7-4E98-B868-D6BC5077748F}" type="datetimeFigureOut">
              <a:rPr lang="zh-CN" altLang="en-US" smtClean="0"/>
              <a:pPr/>
              <a:t>2012/4/17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F66FE5-3A1D-43C5-BBE9-C81ACC96007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8286F7-8AE7-4E98-B868-D6BC5077748F}" type="datetimeFigureOut">
              <a:rPr lang="zh-CN" altLang="en-US" smtClean="0"/>
              <a:pPr/>
              <a:t>2012/4/17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F66FE5-3A1D-43C5-BBE9-C81ACC96007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58433" y="89437"/>
            <a:ext cx="1042464" cy="380625"/>
          </a:xfrm>
        </p:spPr>
        <p:txBody>
          <a:bodyPr anchor="b"/>
          <a:lstStyle>
            <a:lvl1pPr algn="l">
              <a:defRPr sz="7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238854" y="89437"/>
            <a:ext cx="1771363" cy="1917166"/>
          </a:xfrm>
        </p:spPr>
        <p:txBody>
          <a:bodyPr/>
          <a:lstStyle>
            <a:lvl1pPr>
              <a:defRPr sz="1100"/>
            </a:lvl1pPr>
            <a:lvl2pPr>
              <a:defRPr sz="900"/>
            </a:lvl2pPr>
            <a:lvl3pPr>
              <a:defRPr sz="800"/>
            </a:lvl3pPr>
            <a:lvl4pPr>
              <a:defRPr sz="700"/>
            </a:lvl4pPr>
            <a:lvl5pPr>
              <a:defRPr sz="700"/>
            </a:lvl5pPr>
            <a:lvl6pPr>
              <a:defRPr sz="700"/>
            </a:lvl6pPr>
            <a:lvl7pPr>
              <a:defRPr sz="700"/>
            </a:lvl7pPr>
            <a:lvl8pPr>
              <a:defRPr sz="700"/>
            </a:lvl8pPr>
            <a:lvl9pPr>
              <a:defRPr sz="7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58433" y="470062"/>
            <a:ext cx="1042464" cy="1536541"/>
          </a:xfrm>
        </p:spPr>
        <p:txBody>
          <a:bodyPr/>
          <a:lstStyle>
            <a:lvl1pPr marL="0" indent="0">
              <a:buNone/>
              <a:defRPr sz="500"/>
            </a:lvl1pPr>
            <a:lvl2pPr marL="154671" indent="0">
              <a:buNone/>
              <a:defRPr sz="400"/>
            </a:lvl2pPr>
            <a:lvl3pPr marL="309342" indent="0">
              <a:buNone/>
              <a:defRPr sz="300"/>
            </a:lvl3pPr>
            <a:lvl4pPr marL="464012" indent="0">
              <a:buNone/>
              <a:defRPr sz="300"/>
            </a:lvl4pPr>
            <a:lvl5pPr marL="618683" indent="0">
              <a:buNone/>
              <a:defRPr sz="300"/>
            </a:lvl5pPr>
            <a:lvl6pPr marL="773354" indent="0">
              <a:buNone/>
              <a:defRPr sz="300"/>
            </a:lvl6pPr>
            <a:lvl7pPr marL="928025" indent="0">
              <a:buNone/>
              <a:defRPr sz="300"/>
            </a:lvl7pPr>
            <a:lvl8pPr marL="1082695" indent="0">
              <a:buNone/>
              <a:defRPr sz="300"/>
            </a:lvl8pPr>
            <a:lvl9pPr marL="1237366" indent="0">
              <a:buNone/>
              <a:defRPr sz="3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8286F7-8AE7-4E98-B868-D6BC5077748F}" type="datetimeFigureOut">
              <a:rPr lang="zh-CN" altLang="en-US" smtClean="0"/>
              <a:pPr/>
              <a:t>2012/4/17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F66FE5-3A1D-43C5-BBE9-C81ACC96007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1078" y="1572419"/>
            <a:ext cx="1901190" cy="185633"/>
          </a:xfrm>
        </p:spPr>
        <p:txBody>
          <a:bodyPr anchor="b"/>
          <a:lstStyle>
            <a:lvl1pPr algn="l">
              <a:defRPr sz="7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621078" y="200712"/>
            <a:ext cx="1901190" cy="1347788"/>
          </a:xfrm>
        </p:spPr>
        <p:txBody>
          <a:bodyPr/>
          <a:lstStyle>
            <a:lvl1pPr marL="0" indent="0">
              <a:buNone/>
              <a:defRPr sz="1100"/>
            </a:lvl1pPr>
            <a:lvl2pPr marL="154671" indent="0">
              <a:buNone/>
              <a:defRPr sz="900"/>
            </a:lvl2pPr>
            <a:lvl3pPr marL="309342" indent="0">
              <a:buNone/>
              <a:defRPr sz="800"/>
            </a:lvl3pPr>
            <a:lvl4pPr marL="464012" indent="0">
              <a:buNone/>
              <a:defRPr sz="700"/>
            </a:lvl4pPr>
            <a:lvl5pPr marL="618683" indent="0">
              <a:buNone/>
              <a:defRPr sz="700"/>
            </a:lvl5pPr>
            <a:lvl6pPr marL="773354" indent="0">
              <a:buNone/>
              <a:defRPr sz="700"/>
            </a:lvl6pPr>
            <a:lvl7pPr marL="928025" indent="0">
              <a:buNone/>
              <a:defRPr sz="700"/>
            </a:lvl7pPr>
            <a:lvl8pPr marL="1082695" indent="0">
              <a:buNone/>
              <a:defRPr sz="700"/>
            </a:lvl8pPr>
            <a:lvl9pPr marL="1237366" indent="0">
              <a:buNone/>
              <a:defRPr sz="7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1078" y="1758052"/>
            <a:ext cx="1901190" cy="263630"/>
          </a:xfrm>
        </p:spPr>
        <p:txBody>
          <a:bodyPr/>
          <a:lstStyle>
            <a:lvl1pPr marL="0" indent="0">
              <a:buNone/>
              <a:defRPr sz="500"/>
            </a:lvl1pPr>
            <a:lvl2pPr marL="154671" indent="0">
              <a:buNone/>
              <a:defRPr sz="400"/>
            </a:lvl2pPr>
            <a:lvl3pPr marL="309342" indent="0">
              <a:buNone/>
              <a:defRPr sz="300"/>
            </a:lvl3pPr>
            <a:lvl4pPr marL="464012" indent="0">
              <a:buNone/>
              <a:defRPr sz="300"/>
            </a:lvl4pPr>
            <a:lvl5pPr marL="618683" indent="0">
              <a:buNone/>
              <a:defRPr sz="300"/>
            </a:lvl5pPr>
            <a:lvl6pPr marL="773354" indent="0">
              <a:buNone/>
              <a:defRPr sz="300"/>
            </a:lvl6pPr>
            <a:lvl7pPr marL="928025" indent="0">
              <a:buNone/>
              <a:defRPr sz="300"/>
            </a:lvl7pPr>
            <a:lvl8pPr marL="1082695" indent="0">
              <a:buNone/>
              <a:defRPr sz="300"/>
            </a:lvl8pPr>
            <a:lvl9pPr marL="1237366" indent="0">
              <a:buNone/>
              <a:defRPr sz="3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8286F7-8AE7-4E98-B868-D6BC5077748F}" type="datetimeFigureOut">
              <a:rPr lang="zh-CN" altLang="en-US" smtClean="0"/>
              <a:pPr/>
              <a:t>2012/4/17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F66FE5-3A1D-43C5-BBE9-C81ACC96007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158433" y="89956"/>
            <a:ext cx="2851785" cy="374386"/>
          </a:xfrm>
          <a:prstGeom prst="rect">
            <a:avLst/>
          </a:prstGeom>
        </p:spPr>
        <p:txBody>
          <a:bodyPr vert="horz" lIns="30934" tIns="15467" rIns="30934" bIns="15467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58433" y="524140"/>
            <a:ext cx="2851785" cy="1482463"/>
          </a:xfrm>
          <a:prstGeom prst="rect">
            <a:avLst/>
          </a:prstGeom>
        </p:spPr>
        <p:txBody>
          <a:bodyPr vert="horz" lIns="30934" tIns="15467" rIns="30934" bIns="15467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158432" y="2082000"/>
            <a:ext cx="739352" cy="119595"/>
          </a:xfrm>
          <a:prstGeom prst="rect">
            <a:avLst/>
          </a:prstGeom>
        </p:spPr>
        <p:txBody>
          <a:bodyPr vert="horz" lIns="30934" tIns="15467" rIns="30934" bIns="15467" rtlCol="0" anchor="ctr"/>
          <a:lstStyle>
            <a:lvl1pPr algn="l">
              <a:defRPr sz="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8286F7-8AE7-4E98-B868-D6BC5077748F}" type="datetimeFigureOut">
              <a:rPr lang="zh-CN" altLang="en-US" smtClean="0"/>
              <a:pPr/>
              <a:t>2012/4/17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1082622" y="2082000"/>
            <a:ext cx="1003406" cy="119595"/>
          </a:xfrm>
          <a:prstGeom prst="rect">
            <a:avLst/>
          </a:prstGeom>
        </p:spPr>
        <p:txBody>
          <a:bodyPr vert="horz" lIns="30934" tIns="15467" rIns="30934" bIns="15467" rtlCol="0" anchor="ctr"/>
          <a:lstStyle>
            <a:lvl1pPr algn="ctr">
              <a:defRPr sz="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2270866" y="2082000"/>
            <a:ext cx="739352" cy="119595"/>
          </a:xfrm>
          <a:prstGeom prst="rect">
            <a:avLst/>
          </a:prstGeom>
        </p:spPr>
        <p:txBody>
          <a:bodyPr vert="horz" lIns="30934" tIns="15467" rIns="30934" bIns="15467" rtlCol="0" anchor="ctr"/>
          <a:lstStyle>
            <a:lvl1pPr algn="r">
              <a:defRPr sz="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F66FE5-3A1D-43C5-BBE9-C81ACC96007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309342" rtl="0" eaLnBrk="1" latinLnBrk="0" hangingPunct="1">
        <a:spcBef>
          <a:spcPct val="0"/>
        </a:spcBef>
        <a:buNone/>
        <a:defRPr sz="15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16003" indent="-116003" algn="l" defTabSz="309342" rtl="0" eaLnBrk="1" latinLnBrk="0" hangingPunct="1">
        <a:spcBef>
          <a:spcPct val="20000"/>
        </a:spcBef>
        <a:buFont typeface="Arial" pitchFamily="34" charset="0"/>
        <a:buChar char="•"/>
        <a:defRPr sz="1100" kern="1200">
          <a:solidFill>
            <a:schemeClr val="tx1"/>
          </a:solidFill>
          <a:latin typeface="+mn-lt"/>
          <a:ea typeface="+mn-ea"/>
          <a:cs typeface="+mn-cs"/>
        </a:defRPr>
      </a:lvl1pPr>
      <a:lvl2pPr marL="251340" indent="-96669" algn="l" defTabSz="309342" rtl="0" eaLnBrk="1" latinLnBrk="0" hangingPunct="1">
        <a:spcBef>
          <a:spcPct val="20000"/>
        </a:spcBef>
        <a:buFont typeface="Arial" pitchFamily="34" charset="0"/>
        <a:buChar char="–"/>
        <a:defRPr sz="900" kern="1200">
          <a:solidFill>
            <a:schemeClr val="tx1"/>
          </a:solidFill>
          <a:latin typeface="+mn-lt"/>
          <a:ea typeface="+mn-ea"/>
          <a:cs typeface="+mn-cs"/>
        </a:defRPr>
      </a:lvl2pPr>
      <a:lvl3pPr marL="386677" indent="-77335" algn="l" defTabSz="309342" rtl="0" eaLnBrk="1" latinLnBrk="0" hangingPunct="1">
        <a:spcBef>
          <a:spcPct val="20000"/>
        </a:spcBef>
        <a:buFont typeface="Arial" pitchFamily="34" charset="0"/>
        <a:buChar char="•"/>
        <a:defRPr sz="800" kern="1200">
          <a:solidFill>
            <a:schemeClr val="tx1"/>
          </a:solidFill>
          <a:latin typeface="+mn-lt"/>
          <a:ea typeface="+mn-ea"/>
          <a:cs typeface="+mn-cs"/>
        </a:defRPr>
      </a:lvl3pPr>
      <a:lvl4pPr marL="541348" indent="-77335" algn="l" defTabSz="309342" rtl="0" eaLnBrk="1" latinLnBrk="0" hangingPunct="1">
        <a:spcBef>
          <a:spcPct val="20000"/>
        </a:spcBef>
        <a:buFont typeface="Arial" pitchFamily="34" charset="0"/>
        <a:buChar char="–"/>
        <a:defRPr sz="700" kern="1200">
          <a:solidFill>
            <a:schemeClr val="tx1"/>
          </a:solidFill>
          <a:latin typeface="+mn-lt"/>
          <a:ea typeface="+mn-ea"/>
          <a:cs typeface="+mn-cs"/>
        </a:defRPr>
      </a:lvl4pPr>
      <a:lvl5pPr marL="696018" indent="-77335" algn="l" defTabSz="309342" rtl="0" eaLnBrk="1" latinLnBrk="0" hangingPunct="1">
        <a:spcBef>
          <a:spcPct val="20000"/>
        </a:spcBef>
        <a:buFont typeface="Arial" pitchFamily="34" charset="0"/>
        <a:buChar char="»"/>
        <a:defRPr sz="700" kern="1200">
          <a:solidFill>
            <a:schemeClr val="tx1"/>
          </a:solidFill>
          <a:latin typeface="+mn-lt"/>
          <a:ea typeface="+mn-ea"/>
          <a:cs typeface="+mn-cs"/>
        </a:defRPr>
      </a:lvl5pPr>
      <a:lvl6pPr marL="850689" indent="-77335" algn="l" defTabSz="309342" rtl="0" eaLnBrk="1" latinLnBrk="0" hangingPunct="1">
        <a:spcBef>
          <a:spcPct val="20000"/>
        </a:spcBef>
        <a:buFont typeface="Arial" pitchFamily="34" charset="0"/>
        <a:buChar char="•"/>
        <a:defRPr sz="700" kern="1200">
          <a:solidFill>
            <a:schemeClr val="tx1"/>
          </a:solidFill>
          <a:latin typeface="+mn-lt"/>
          <a:ea typeface="+mn-ea"/>
          <a:cs typeface="+mn-cs"/>
        </a:defRPr>
      </a:lvl6pPr>
      <a:lvl7pPr marL="1005360" indent="-77335" algn="l" defTabSz="309342" rtl="0" eaLnBrk="1" latinLnBrk="0" hangingPunct="1">
        <a:spcBef>
          <a:spcPct val="20000"/>
        </a:spcBef>
        <a:buFont typeface="Arial" pitchFamily="34" charset="0"/>
        <a:buChar char="•"/>
        <a:defRPr sz="700" kern="1200">
          <a:solidFill>
            <a:schemeClr val="tx1"/>
          </a:solidFill>
          <a:latin typeface="+mn-lt"/>
          <a:ea typeface="+mn-ea"/>
          <a:cs typeface="+mn-cs"/>
        </a:defRPr>
      </a:lvl7pPr>
      <a:lvl8pPr marL="1160031" indent="-77335" algn="l" defTabSz="309342" rtl="0" eaLnBrk="1" latinLnBrk="0" hangingPunct="1">
        <a:spcBef>
          <a:spcPct val="20000"/>
        </a:spcBef>
        <a:buFont typeface="Arial" pitchFamily="34" charset="0"/>
        <a:buChar char="•"/>
        <a:defRPr sz="700" kern="1200">
          <a:solidFill>
            <a:schemeClr val="tx1"/>
          </a:solidFill>
          <a:latin typeface="+mn-lt"/>
          <a:ea typeface="+mn-ea"/>
          <a:cs typeface="+mn-cs"/>
        </a:defRPr>
      </a:lvl8pPr>
      <a:lvl9pPr marL="1314701" indent="-77335" algn="l" defTabSz="309342" rtl="0" eaLnBrk="1" latinLnBrk="0" hangingPunct="1">
        <a:spcBef>
          <a:spcPct val="20000"/>
        </a:spcBef>
        <a:buFont typeface="Arial" pitchFamily="34" charset="0"/>
        <a:buChar char="•"/>
        <a:defRPr sz="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309342" rtl="0" eaLnBrk="1" latinLnBrk="0" hangingPunct="1">
        <a:defRPr sz="600" kern="1200">
          <a:solidFill>
            <a:schemeClr val="tx1"/>
          </a:solidFill>
          <a:latin typeface="+mn-lt"/>
          <a:ea typeface="+mn-ea"/>
          <a:cs typeface="+mn-cs"/>
        </a:defRPr>
      </a:lvl1pPr>
      <a:lvl2pPr marL="154671" algn="l" defTabSz="309342" rtl="0" eaLnBrk="1" latinLnBrk="0" hangingPunct="1">
        <a:defRPr sz="600" kern="1200">
          <a:solidFill>
            <a:schemeClr val="tx1"/>
          </a:solidFill>
          <a:latin typeface="+mn-lt"/>
          <a:ea typeface="+mn-ea"/>
          <a:cs typeface="+mn-cs"/>
        </a:defRPr>
      </a:lvl2pPr>
      <a:lvl3pPr marL="309342" algn="l" defTabSz="309342" rtl="0" eaLnBrk="1" latinLnBrk="0" hangingPunct="1">
        <a:defRPr sz="600" kern="1200">
          <a:solidFill>
            <a:schemeClr val="tx1"/>
          </a:solidFill>
          <a:latin typeface="+mn-lt"/>
          <a:ea typeface="+mn-ea"/>
          <a:cs typeface="+mn-cs"/>
        </a:defRPr>
      </a:lvl3pPr>
      <a:lvl4pPr marL="464012" algn="l" defTabSz="309342" rtl="0" eaLnBrk="1" latinLnBrk="0" hangingPunct="1">
        <a:defRPr sz="600" kern="1200">
          <a:solidFill>
            <a:schemeClr val="tx1"/>
          </a:solidFill>
          <a:latin typeface="+mn-lt"/>
          <a:ea typeface="+mn-ea"/>
          <a:cs typeface="+mn-cs"/>
        </a:defRPr>
      </a:lvl4pPr>
      <a:lvl5pPr marL="618683" algn="l" defTabSz="309342" rtl="0" eaLnBrk="1" latinLnBrk="0" hangingPunct="1">
        <a:defRPr sz="600" kern="1200">
          <a:solidFill>
            <a:schemeClr val="tx1"/>
          </a:solidFill>
          <a:latin typeface="+mn-lt"/>
          <a:ea typeface="+mn-ea"/>
          <a:cs typeface="+mn-cs"/>
        </a:defRPr>
      </a:lvl5pPr>
      <a:lvl6pPr marL="773354" algn="l" defTabSz="309342" rtl="0" eaLnBrk="1" latinLnBrk="0" hangingPunct="1">
        <a:defRPr sz="600" kern="1200">
          <a:solidFill>
            <a:schemeClr val="tx1"/>
          </a:solidFill>
          <a:latin typeface="+mn-lt"/>
          <a:ea typeface="+mn-ea"/>
          <a:cs typeface="+mn-cs"/>
        </a:defRPr>
      </a:lvl6pPr>
      <a:lvl7pPr marL="928025" algn="l" defTabSz="309342" rtl="0" eaLnBrk="1" latinLnBrk="0" hangingPunct="1">
        <a:defRPr sz="600" kern="1200">
          <a:solidFill>
            <a:schemeClr val="tx1"/>
          </a:solidFill>
          <a:latin typeface="+mn-lt"/>
          <a:ea typeface="+mn-ea"/>
          <a:cs typeface="+mn-cs"/>
        </a:defRPr>
      </a:lvl7pPr>
      <a:lvl8pPr marL="1082695" algn="l" defTabSz="309342" rtl="0" eaLnBrk="1" latinLnBrk="0" hangingPunct="1">
        <a:defRPr sz="600" kern="1200">
          <a:solidFill>
            <a:schemeClr val="tx1"/>
          </a:solidFill>
          <a:latin typeface="+mn-lt"/>
          <a:ea typeface="+mn-ea"/>
          <a:cs typeface="+mn-cs"/>
        </a:defRPr>
      </a:lvl8pPr>
      <a:lvl9pPr marL="1237366" algn="l" defTabSz="309342" rtl="0" eaLnBrk="1" latinLnBrk="0" hangingPunct="1">
        <a:defRPr sz="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tiff"/><Relationship Id="rId3" Type="http://schemas.openxmlformats.org/officeDocument/2006/relationships/oleObject" Target="../embeddings/oleObject1.bin"/><Relationship Id="rId7" Type="http://schemas.openxmlformats.org/officeDocument/2006/relationships/oleObject" Target="../embeddings/oleObject5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4.bin"/><Relationship Id="rId11" Type="http://schemas.openxmlformats.org/officeDocument/2006/relationships/image" Target="../media/image9.tiff"/><Relationship Id="rId5" Type="http://schemas.openxmlformats.org/officeDocument/2006/relationships/oleObject" Target="../embeddings/oleObject3.bin"/><Relationship Id="rId10" Type="http://schemas.openxmlformats.org/officeDocument/2006/relationships/image" Target="../media/image8.tiff"/><Relationship Id="rId4" Type="http://schemas.openxmlformats.org/officeDocument/2006/relationships/oleObject" Target="../embeddings/oleObject2.bin"/><Relationship Id="rId9" Type="http://schemas.openxmlformats.org/officeDocument/2006/relationships/image" Target="../media/image7.tiff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7.bin"/><Relationship Id="rId3" Type="http://schemas.openxmlformats.org/officeDocument/2006/relationships/oleObject" Target="../embeddings/oleObject6.bin"/><Relationship Id="rId7" Type="http://schemas.openxmlformats.org/officeDocument/2006/relationships/image" Target="../media/image18.jpe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17.jpeg"/><Relationship Id="rId11" Type="http://schemas.openxmlformats.org/officeDocument/2006/relationships/oleObject" Target="../embeddings/oleObject10.bin"/><Relationship Id="rId5" Type="http://schemas.openxmlformats.org/officeDocument/2006/relationships/image" Target="../media/image16.jpeg"/><Relationship Id="rId10" Type="http://schemas.openxmlformats.org/officeDocument/2006/relationships/oleObject" Target="../embeddings/oleObject9.bin"/><Relationship Id="rId4" Type="http://schemas.openxmlformats.org/officeDocument/2006/relationships/image" Target="../media/image15.jpeg"/><Relationship Id="rId9" Type="http://schemas.openxmlformats.org/officeDocument/2006/relationships/oleObject" Target="../embeddings/oleObject8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1588" y="6350"/>
          <a:ext cx="3167062" cy="2239963"/>
        </p:xfrm>
        <a:graphic>
          <a:graphicData uri="http://schemas.openxmlformats.org/presentationml/2006/ole">
            <p:oleObj spid="_x0000_s1026" name="Graph" r:id="rId3" imgW="4278240" imgH="3025440" progId="Origin50.Graph">
              <p:embed/>
            </p:oleObj>
          </a:graphicData>
        </a:graphic>
      </p:graphicFrame>
      <p:graphicFrame>
        <p:nvGraphicFramePr>
          <p:cNvPr id="1027" name="Object 3"/>
          <p:cNvGraphicFramePr>
            <a:graphicFrameLocks noChangeAspect="1"/>
          </p:cNvGraphicFramePr>
          <p:nvPr/>
        </p:nvGraphicFramePr>
        <p:xfrm>
          <a:off x="634769" y="408777"/>
          <a:ext cx="378421" cy="571504"/>
        </p:xfrm>
        <a:graphic>
          <a:graphicData uri="http://schemas.openxmlformats.org/presentationml/2006/ole">
            <p:oleObj spid="_x0000_s1027" name="CS ChemDraw Drawing" r:id="rId4" imgW="1008720" imgH="1521720" progId="ChemDraw.Document.6.0">
              <p:embed/>
            </p:oleObj>
          </a:graphicData>
        </a:graphic>
      </p:graphicFrame>
      <p:graphicFrame>
        <p:nvGraphicFramePr>
          <p:cNvPr id="1028" name="Object 4"/>
          <p:cNvGraphicFramePr>
            <a:graphicFrameLocks noChangeAspect="1"/>
          </p:cNvGraphicFramePr>
          <p:nvPr/>
        </p:nvGraphicFramePr>
        <p:xfrm>
          <a:off x="1283066" y="459354"/>
          <a:ext cx="348358" cy="247368"/>
        </p:xfrm>
        <a:graphic>
          <a:graphicData uri="http://schemas.openxmlformats.org/presentationml/2006/ole">
            <p:oleObj spid="_x0000_s1028" name="CS ChemDraw Drawing" r:id="rId5" imgW="974160" imgH="692280" progId="ChemDraw.Document.6.0">
              <p:embed/>
            </p:oleObj>
          </a:graphicData>
        </a:graphic>
      </p:graphicFrame>
      <p:graphicFrame>
        <p:nvGraphicFramePr>
          <p:cNvPr id="1029" name="Object 5"/>
          <p:cNvGraphicFramePr>
            <a:graphicFrameLocks noChangeAspect="1"/>
          </p:cNvGraphicFramePr>
          <p:nvPr/>
        </p:nvGraphicFramePr>
        <p:xfrm>
          <a:off x="1805593" y="463690"/>
          <a:ext cx="500065" cy="257076"/>
        </p:xfrm>
        <a:graphic>
          <a:graphicData uri="http://schemas.openxmlformats.org/presentationml/2006/ole">
            <p:oleObj spid="_x0000_s1029" name="CS ChemDraw Drawing" r:id="rId6" imgW="1351800" imgH="695160" progId="ChemDraw.Document.6.0">
              <p:embed/>
            </p:oleObj>
          </a:graphicData>
        </a:graphic>
      </p:graphicFrame>
      <p:graphicFrame>
        <p:nvGraphicFramePr>
          <p:cNvPr id="1030" name="Object 6"/>
          <p:cNvGraphicFramePr>
            <a:graphicFrameLocks noChangeAspect="1"/>
          </p:cNvGraphicFramePr>
          <p:nvPr/>
        </p:nvGraphicFramePr>
        <p:xfrm>
          <a:off x="2508119" y="408776"/>
          <a:ext cx="362089" cy="967389"/>
        </p:xfrm>
        <a:graphic>
          <a:graphicData uri="http://schemas.openxmlformats.org/presentationml/2006/ole">
            <p:oleObj spid="_x0000_s1030" name="CS ChemDraw Drawing" r:id="rId7" imgW="1008000" imgH="2691360" progId="ChemDraw.Document.6.0">
              <p:embed/>
            </p:oleObj>
          </a:graphicData>
        </a:graphic>
      </p:graphicFrame>
      <p:pic>
        <p:nvPicPr>
          <p:cNvPr id="26" name="图片 25" descr="图片9.tif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2370143" y="126501"/>
            <a:ext cx="612390" cy="284400"/>
          </a:xfrm>
          <a:prstGeom prst="rect">
            <a:avLst/>
          </a:prstGeom>
        </p:spPr>
      </p:pic>
      <p:pic>
        <p:nvPicPr>
          <p:cNvPr id="27" name="图片 26" descr="图片6.tif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559854" y="123024"/>
            <a:ext cx="602259" cy="284400"/>
          </a:xfrm>
          <a:prstGeom prst="rect">
            <a:avLst/>
          </a:prstGeom>
        </p:spPr>
      </p:pic>
      <p:pic>
        <p:nvPicPr>
          <p:cNvPr id="28" name="图片 27" descr="图片7.tif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1148743" y="121445"/>
            <a:ext cx="621687" cy="284400"/>
          </a:xfrm>
          <a:prstGeom prst="rect">
            <a:avLst/>
          </a:prstGeom>
        </p:spPr>
      </p:pic>
      <p:pic>
        <p:nvPicPr>
          <p:cNvPr id="29" name="图片 28" descr="图片8.tif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1739046" y="120899"/>
            <a:ext cx="647488" cy="284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8" name="Rectangle 12"/>
          <p:cNvSpPr>
            <a:spLocks noChangeArrowheads="1"/>
          </p:cNvSpPr>
          <p:nvPr/>
        </p:nvSpPr>
        <p:spPr bwMode="auto">
          <a:xfrm>
            <a:off x="0" y="0"/>
            <a:ext cx="316865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pSp>
        <p:nvGrpSpPr>
          <p:cNvPr id="14337" name="Group 1"/>
          <p:cNvGrpSpPr>
            <a:grpSpLocks/>
          </p:cNvGrpSpPr>
          <p:nvPr/>
        </p:nvGrpSpPr>
        <p:grpSpPr bwMode="auto">
          <a:xfrm>
            <a:off x="-58749" y="0"/>
            <a:ext cx="3168650" cy="2244725"/>
            <a:chOff x="2544" y="1901"/>
            <a:chExt cx="4991" cy="3536"/>
          </a:xfrm>
        </p:grpSpPr>
        <p:graphicFrame>
          <p:nvGraphicFramePr>
            <p:cNvPr id="14347" name="Object 11"/>
            <p:cNvGraphicFramePr>
              <a:graphicFrameLocks noChangeAspect="1"/>
            </p:cNvGraphicFramePr>
            <p:nvPr/>
          </p:nvGraphicFramePr>
          <p:xfrm>
            <a:off x="2544" y="1901"/>
            <a:ext cx="4991" cy="3536"/>
          </p:xfrm>
          <a:graphic>
            <a:graphicData uri="http://schemas.openxmlformats.org/presentationml/2006/ole">
              <p:oleObj spid="_x0000_s14347" name="Graph" r:id="rId3" imgW="4278173" imgH="3024835" progId="Origin50.Graph">
                <p:embed/>
              </p:oleObj>
            </a:graphicData>
          </a:graphic>
        </p:graphicFrame>
        <p:grpSp>
          <p:nvGrpSpPr>
            <p:cNvPr id="14338" name="Group 2"/>
            <p:cNvGrpSpPr>
              <a:grpSpLocks/>
            </p:cNvGrpSpPr>
            <p:nvPr/>
          </p:nvGrpSpPr>
          <p:grpSpPr bwMode="auto">
            <a:xfrm>
              <a:off x="3458" y="2215"/>
              <a:ext cx="4077" cy="1815"/>
              <a:chOff x="3458" y="2215"/>
              <a:chExt cx="4077" cy="1815"/>
            </a:xfrm>
          </p:grpSpPr>
          <p:pic>
            <p:nvPicPr>
              <p:cNvPr id="14346" name="Picture 10" descr="2-1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 l="4263" r="6679" b="5107"/>
              <a:stretch>
                <a:fillRect/>
              </a:stretch>
            </p:blipFill>
            <p:spPr bwMode="auto">
              <a:xfrm>
                <a:off x="4454" y="2218"/>
                <a:ext cx="1009" cy="449"/>
              </a:xfrm>
              <a:prstGeom prst="rect">
                <a:avLst/>
              </a:prstGeom>
              <a:noFill/>
            </p:spPr>
          </p:pic>
          <p:pic>
            <p:nvPicPr>
              <p:cNvPr id="14345" name="Picture 9" descr="1-2-2"/>
              <p:cNvPicPr>
                <a:picLocks noChangeAspect="1" noChangeArrowheads="1"/>
              </p:cNvPicPr>
              <p:nvPr/>
            </p:nvPicPr>
            <p:blipFill>
              <a:blip r:embed="rId5" cstate="print"/>
              <a:srcRect l="5054" t="7401" r="4834" b="7664"/>
              <a:stretch>
                <a:fillRect/>
              </a:stretch>
            </p:blipFill>
            <p:spPr bwMode="auto">
              <a:xfrm>
                <a:off x="3458" y="2215"/>
                <a:ext cx="986" cy="448"/>
              </a:xfrm>
              <a:prstGeom prst="rect">
                <a:avLst/>
              </a:prstGeom>
              <a:noFill/>
            </p:spPr>
          </p:pic>
          <p:pic>
            <p:nvPicPr>
              <p:cNvPr id="14344" name="Picture 8" descr="3-1-2"/>
              <p:cNvPicPr>
                <a:picLocks noChangeAspect="1" noChangeArrowheads="1"/>
              </p:cNvPicPr>
              <p:nvPr/>
            </p:nvPicPr>
            <p:blipFill>
              <a:blip r:embed="rId6" cstate="print"/>
              <a:srcRect l="-1213" r="9802" b="4860"/>
              <a:stretch>
                <a:fillRect/>
              </a:stretch>
            </p:blipFill>
            <p:spPr bwMode="auto">
              <a:xfrm>
                <a:off x="5462" y="2215"/>
                <a:ext cx="1060" cy="448"/>
              </a:xfrm>
              <a:prstGeom prst="rect">
                <a:avLst/>
              </a:prstGeom>
              <a:noFill/>
            </p:spPr>
          </p:pic>
          <p:pic>
            <p:nvPicPr>
              <p:cNvPr id="14343" name="Picture 7" descr="MVI_3534 445"/>
              <p:cNvPicPr>
                <a:picLocks noChangeAspect="1" noChangeArrowheads="1"/>
              </p:cNvPicPr>
              <p:nvPr/>
            </p:nvPicPr>
            <p:blipFill>
              <a:blip r:embed="rId7"/>
              <a:srcRect l="39690" t="33797" r="40778" b="51770"/>
              <a:stretch>
                <a:fillRect/>
              </a:stretch>
            </p:blipFill>
            <p:spPr bwMode="auto">
              <a:xfrm>
                <a:off x="6532" y="2215"/>
                <a:ext cx="1003" cy="448"/>
              </a:xfrm>
              <a:prstGeom prst="rect">
                <a:avLst/>
              </a:prstGeom>
              <a:noFill/>
            </p:spPr>
          </p:pic>
          <p:graphicFrame>
            <p:nvGraphicFramePr>
              <p:cNvPr id="14342" name="Object 6"/>
              <p:cNvGraphicFramePr>
                <a:graphicFrameLocks noChangeAspect="1"/>
              </p:cNvGraphicFramePr>
              <p:nvPr/>
            </p:nvGraphicFramePr>
            <p:xfrm>
              <a:off x="3694" y="2674"/>
              <a:ext cx="496" cy="748"/>
            </p:xfrm>
            <a:graphic>
              <a:graphicData uri="http://schemas.openxmlformats.org/presentationml/2006/ole">
                <p:oleObj spid="_x0000_s14342" name="CS ChemDraw Drawing" r:id="rId8" imgW="1007209" imgH="1521464" progId="ChemDraw.Document.6.0">
                  <p:embed/>
                </p:oleObj>
              </a:graphicData>
            </a:graphic>
          </p:graphicFrame>
          <p:graphicFrame>
            <p:nvGraphicFramePr>
              <p:cNvPr id="14341" name="Object 5"/>
              <p:cNvGraphicFramePr>
                <a:graphicFrameLocks noChangeAspect="1"/>
              </p:cNvGraphicFramePr>
              <p:nvPr/>
            </p:nvGraphicFramePr>
            <p:xfrm>
              <a:off x="5671" y="2762"/>
              <a:ext cx="709" cy="363"/>
            </p:xfrm>
            <a:graphic>
              <a:graphicData uri="http://schemas.openxmlformats.org/presentationml/2006/ole">
                <p:oleObj spid="_x0000_s14341" name="CS ChemDraw Drawing" r:id="rId9" imgW="1351788" imgH="694944" progId="ChemDraw.Document.6.0">
                  <p:embed/>
                </p:oleObj>
              </a:graphicData>
            </a:graphic>
          </p:graphicFrame>
          <p:graphicFrame>
            <p:nvGraphicFramePr>
              <p:cNvPr id="14340" name="Object 4"/>
              <p:cNvGraphicFramePr>
                <a:graphicFrameLocks noChangeAspect="1"/>
              </p:cNvGraphicFramePr>
              <p:nvPr/>
            </p:nvGraphicFramePr>
            <p:xfrm>
              <a:off x="4675" y="2742"/>
              <a:ext cx="488" cy="347"/>
            </p:xfrm>
            <a:graphic>
              <a:graphicData uri="http://schemas.openxmlformats.org/presentationml/2006/ole">
                <p:oleObj spid="_x0000_s14340" name="CS ChemDraw Drawing" r:id="rId10" imgW="973737" imgH="692266" progId="ChemDraw.Document.6.0">
                  <p:embed/>
                </p:oleObj>
              </a:graphicData>
            </a:graphic>
          </p:graphicFrame>
          <p:graphicFrame>
            <p:nvGraphicFramePr>
              <p:cNvPr id="14339" name="Object 3"/>
              <p:cNvGraphicFramePr>
                <a:graphicFrameLocks noChangeAspect="1"/>
              </p:cNvGraphicFramePr>
              <p:nvPr/>
            </p:nvGraphicFramePr>
            <p:xfrm>
              <a:off x="6797" y="2674"/>
              <a:ext cx="509" cy="1356"/>
            </p:xfrm>
            <a:graphic>
              <a:graphicData uri="http://schemas.openxmlformats.org/presentationml/2006/ole">
                <p:oleObj spid="_x0000_s14339" name="CS ChemDraw Drawing" r:id="rId11" imgW="1008888" imgH="2692908" progId="ChemDraw.Document.6.0">
                  <p:embed/>
                </p:oleObj>
              </a:graphicData>
            </a:graphic>
          </p:graphicFrame>
        </p:grp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45</TotalTime>
  <Words>0</Words>
  <Application>Microsoft Office PowerPoint</Application>
  <PresentationFormat>自定义</PresentationFormat>
  <Paragraphs>0</Paragraphs>
  <Slides>2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3</vt:i4>
      </vt:variant>
      <vt:variant>
        <vt:lpstr>幻灯片标题</vt:lpstr>
      </vt:variant>
      <vt:variant>
        <vt:i4>2</vt:i4>
      </vt:variant>
    </vt:vector>
  </HeadingPairs>
  <TitlesOfParts>
    <vt:vector size="6" baseType="lpstr">
      <vt:lpstr>Office 主题</vt:lpstr>
      <vt:lpstr>Graph</vt:lpstr>
      <vt:lpstr>CS ChemDraw Drawing</vt:lpstr>
      <vt:lpstr>Origin Graph</vt:lpstr>
      <vt:lpstr>幻灯片 1</vt:lpstr>
      <vt:lpstr>幻灯片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cyl</dc:creator>
  <cp:lastModifiedBy>cyl</cp:lastModifiedBy>
  <cp:revision>4</cp:revision>
  <dcterms:created xsi:type="dcterms:W3CDTF">2012-04-17T10:45:51Z</dcterms:created>
  <dcterms:modified xsi:type="dcterms:W3CDTF">2012-04-17T14:42:43Z</dcterms:modified>
</cp:coreProperties>
</file>