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480175" cy="4321175"/>
  <p:notesSz cx="6858000" cy="9144000"/>
  <p:defaultTextStyle>
    <a:defPPr>
      <a:defRPr lang="zh-CN"/>
    </a:defPPr>
    <a:lvl1pPr marL="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0861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61722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92583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23444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154305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185166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216027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2468880" algn="l" defTabSz="61722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48" d="100"/>
          <a:sy n="148" d="100"/>
        </p:scale>
        <p:origin x="-156" y="0"/>
      </p:cViewPr>
      <p:guideLst>
        <p:guide orient="horz" pos="1361"/>
        <p:guide pos="20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6013" y="1342365"/>
            <a:ext cx="5508149" cy="92625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72026" y="2448666"/>
            <a:ext cx="4536123" cy="11043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8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17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2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34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516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602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68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3330090" y="109030"/>
            <a:ext cx="1032778" cy="23236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9506" y="109030"/>
            <a:ext cx="2992581" cy="23236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1889" y="2776756"/>
            <a:ext cx="5508149" cy="858233"/>
          </a:xfrm>
        </p:spPr>
        <p:txBody>
          <a:bodyPr anchor="t"/>
          <a:lstStyle>
            <a:lvl1pPr algn="l">
              <a:defRPr sz="2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11889" y="1831499"/>
            <a:ext cx="5508149" cy="945257"/>
          </a:xfrm>
        </p:spPr>
        <p:txBody>
          <a:bodyPr anchor="b"/>
          <a:lstStyle>
            <a:lvl1pPr marL="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1pPr>
            <a:lvl2pPr marL="30861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1722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3pPr>
            <a:lvl4pPr marL="92583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23444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85166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216027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46888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9506" y="635174"/>
            <a:ext cx="2012680" cy="17974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350189" y="635174"/>
            <a:ext cx="2012679" cy="1797488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009" y="173047"/>
            <a:ext cx="5832158" cy="720196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009" y="967263"/>
            <a:ext cx="2863203" cy="403109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8610" indent="0">
              <a:buNone/>
              <a:defRPr sz="1400" b="1"/>
            </a:lvl2pPr>
            <a:lvl3pPr marL="617220" indent="0">
              <a:buNone/>
              <a:defRPr sz="1200" b="1"/>
            </a:lvl3pPr>
            <a:lvl4pPr marL="925830" indent="0">
              <a:buNone/>
              <a:defRPr sz="1100" b="1"/>
            </a:lvl4pPr>
            <a:lvl5pPr marL="1234440" indent="0">
              <a:buNone/>
              <a:defRPr sz="1100" b="1"/>
            </a:lvl5pPr>
            <a:lvl6pPr marL="1543050" indent="0">
              <a:buNone/>
              <a:defRPr sz="1100" b="1"/>
            </a:lvl6pPr>
            <a:lvl7pPr marL="1851660" indent="0">
              <a:buNone/>
              <a:defRPr sz="1100" b="1"/>
            </a:lvl7pPr>
            <a:lvl8pPr marL="2160270" indent="0">
              <a:buNone/>
              <a:defRPr sz="1100" b="1"/>
            </a:lvl8pPr>
            <a:lvl9pPr marL="2468880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24009" y="1370373"/>
            <a:ext cx="2863203" cy="248967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291839" y="967263"/>
            <a:ext cx="2864327" cy="403109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8610" indent="0">
              <a:buNone/>
              <a:defRPr sz="1400" b="1"/>
            </a:lvl2pPr>
            <a:lvl3pPr marL="617220" indent="0">
              <a:buNone/>
              <a:defRPr sz="1200" b="1"/>
            </a:lvl3pPr>
            <a:lvl4pPr marL="925830" indent="0">
              <a:buNone/>
              <a:defRPr sz="1100" b="1"/>
            </a:lvl4pPr>
            <a:lvl5pPr marL="1234440" indent="0">
              <a:buNone/>
              <a:defRPr sz="1100" b="1"/>
            </a:lvl5pPr>
            <a:lvl6pPr marL="1543050" indent="0">
              <a:buNone/>
              <a:defRPr sz="1100" b="1"/>
            </a:lvl6pPr>
            <a:lvl7pPr marL="1851660" indent="0">
              <a:buNone/>
              <a:defRPr sz="1100" b="1"/>
            </a:lvl7pPr>
            <a:lvl8pPr marL="2160270" indent="0">
              <a:buNone/>
              <a:defRPr sz="1100" b="1"/>
            </a:lvl8pPr>
            <a:lvl9pPr marL="2468880" indent="0">
              <a:buNone/>
              <a:defRPr sz="1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291839" y="1370373"/>
            <a:ext cx="2864327" cy="2489677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4009" y="172047"/>
            <a:ext cx="2131933" cy="732199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33568" y="172047"/>
            <a:ext cx="3622598" cy="3688003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24009" y="904246"/>
            <a:ext cx="2131933" cy="2955804"/>
          </a:xfrm>
        </p:spPr>
        <p:txBody>
          <a:bodyPr/>
          <a:lstStyle>
            <a:lvl1pPr marL="0" indent="0">
              <a:buNone/>
              <a:defRPr sz="900"/>
            </a:lvl1pPr>
            <a:lvl2pPr marL="308610" indent="0">
              <a:buNone/>
              <a:defRPr sz="800"/>
            </a:lvl2pPr>
            <a:lvl3pPr marL="617220" indent="0">
              <a:buNone/>
              <a:defRPr sz="700"/>
            </a:lvl3pPr>
            <a:lvl4pPr marL="925830" indent="0">
              <a:buNone/>
              <a:defRPr sz="600"/>
            </a:lvl4pPr>
            <a:lvl5pPr marL="1234440" indent="0">
              <a:buNone/>
              <a:defRPr sz="600"/>
            </a:lvl5pPr>
            <a:lvl6pPr marL="1543050" indent="0">
              <a:buNone/>
              <a:defRPr sz="600"/>
            </a:lvl6pPr>
            <a:lvl7pPr marL="1851660" indent="0">
              <a:buNone/>
              <a:defRPr sz="600"/>
            </a:lvl7pPr>
            <a:lvl8pPr marL="2160270" indent="0">
              <a:buNone/>
              <a:defRPr sz="600"/>
            </a:lvl8pPr>
            <a:lvl9pPr marL="2468880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70160" y="3024823"/>
            <a:ext cx="3888105" cy="357097"/>
          </a:xfrm>
        </p:spPr>
        <p:txBody>
          <a:bodyPr anchor="b"/>
          <a:lstStyle>
            <a:lvl1pPr algn="l">
              <a:defRPr sz="1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270160" y="386105"/>
            <a:ext cx="3888105" cy="2592705"/>
          </a:xfrm>
        </p:spPr>
        <p:txBody>
          <a:bodyPr/>
          <a:lstStyle>
            <a:lvl1pPr marL="0" indent="0">
              <a:buNone/>
              <a:defRPr sz="2200"/>
            </a:lvl1pPr>
            <a:lvl2pPr marL="308610" indent="0">
              <a:buNone/>
              <a:defRPr sz="1900"/>
            </a:lvl2pPr>
            <a:lvl3pPr marL="617220" indent="0">
              <a:buNone/>
              <a:defRPr sz="1600"/>
            </a:lvl3pPr>
            <a:lvl4pPr marL="925830" indent="0">
              <a:buNone/>
              <a:defRPr sz="1400"/>
            </a:lvl4pPr>
            <a:lvl5pPr marL="1234440" indent="0">
              <a:buNone/>
              <a:defRPr sz="1400"/>
            </a:lvl5pPr>
            <a:lvl6pPr marL="1543050" indent="0">
              <a:buNone/>
              <a:defRPr sz="1400"/>
            </a:lvl6pPr>
            <a:lvl7pPr marL="1851660" indent="0">
              <a:buNone/>
              <a:defRPr sz="1400"/>
            </a:lvl7pPr>
            <a:lvl8pPr marL="2160270" indent="0">
              <a:buNone/>
              <a:defRPr sz="1400"/>
            </a:lvl8pPr>
            <a:lvl9pPr marL="2468880" indent="0">
              <a:buNone/>
              <a:defRPr sz="1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70160" y="3381920"/>
            <a:ext cx="3888105" cy="507138"/>
          </a:xfrm>
        </p:spPr>
        <p:txBody>
          <a:bodyPr/>
          <a:lstStyle>
            <a:lvl1pPr marL="0" indent="0">
              <a:buNone/>
              <a:defRPr sz="900"/>
            </a:lvl1pPr>
            <a:lvl2pPr marL="308610" indent="0">
              <a:buNone/>
              <a:defRPr sz="800"/>
            </a:lvl2pPr>
            <a:lvl3pPr marL="617220" indent="0">
              <a:buNone/>
              <a:defRPr sz="700"/>
            </a:lvl3pPr>
            <a:lvl4pPr marL="925830" indent="0">
              <a:buNone/>
              <a:defRPr sz="600"/>
            </a:lvl4pPr>
            <a:lvl5pPr marL="1234440" indent="0">
              <a:buNone/>
              <a:defRPr sz="600"/>
            </a:lvl5pPr>
            <a:lvl6pPr marL="1543050" indent="0">
              <a:buNone/>
              <a:defRPr sz="600"/>
            </a:lvl6pPr>
            <a:lvl7pPr marL="1851660" indent="0">
              <a:buNone/>
              <a:defRPr sz="600"/>
            </a:lvl7pPr>
            <a:lvl8pPr marL="2160270" indent="0">
              <a:buNone/>
              <a:defRPr sz="600"/>
            </a:lvl8pPr>
            <a:lvl9pPr marL="2468880" indent="0">
              <a:buNone/>
              <a:defRPr sz="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24009" y="173047"/>
            <a:ext cx="5832158" cy="720196"/>
          </a:xfrm>
          <a:prstGeom prst="rect">
            <a:avLst/>
          </a:prstGeom>
        </p:spPr>
        <p:txBody>
          <a:bodyPr vert="horz" lIns="61722" tIns="30861" rIns="61722" bIns="30861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009" y="1008274"/>
            <a:ext cx="5832158" cy="2851776"/>
          </a:xfrm>
          <a:prstGeom prst="rect">
            <a:avLst/>
          </a:prstGeom>
        </p:spPr>
        <p:txBody>
          <a:bodyPr vert="horz" lIns="61722" tIns="30861" rIns="61722" bIns="30861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24009" y="4005089"/>
            <a:ext cx="1512041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26CE0-05A0-43FE-A621-2C4BDD5F7249}" type="datetimeFigureOut">
              <a:rPr lang="zh-CN" altLang="en-US" smtClean="0"/>
              <a:t>2012/4/17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214060" y="4005089"/>
            <a:ext cx="2052055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644125" y="4005089"/>
            <a:ext cx="1512041" cy="230063"/>
          </a:xfrm>
          <a:prstGeom prst="rect">
            <a:avLst/>
          </a:prstGeom>
        </p:spPr>
        <p:txBody>
          <a:bodyPr vert="horz" lIns="61722" tIns="30861" rIns="61722" bIns="30861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A1CC8-A17C-47B8-BEA6-87A1003ED7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220" rtl="0" eaLnBrk="1" latinLnBrk="0" hangingPunct="1"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1458" indent="-231458" algn="l" defTabSz="61722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01491" indent="-192881" algn="l" defTabSz="617220" rtl="0" eaLnBrk="1" latinLnBrk="0" hangingPunct="1">
        <a:spcBef>
          <a:spcPct val="20000"/>
        </a:spcBef>
        <a:buFont typeface="Arial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defTabSz="61722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defTabSz="61722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defTabSz="617220" rtl="0" eaLnBrk="1" latinLnBrk="0" hangingPunct="1">
        <a:spcBef>
          <a:spcPct val="20000"/>
        </a:spcBef>
        <a:buFont typeface="Arial" pitchFamily="34" charset="0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f"/><Relationship Id="rId13" Type="http://schemas.openxmlformats.org/officeDocument/2006/relationships/image" Target="../media/image11.tiff"/><Relationship Id="rId18" Type="http://schemas.openxmlformats.org/officeDocument/2006/relationships/image" Target="../media/image16.tiff"/><Relationship Id="rId26" Type="http://schemas.openxmlformats.org/officeDocument/2006/relationships/image" Target="../media/image24.tiff"/><Relationship Id="rId3" Type="http://schemas.openxmlformats.org/officeDocument/2006/relationships/image" Target="../media/image3.tiff"/><Relationship Id="rId21" Type="http://schemas.openxmlformats.org/officeDocument/2006/relationships/image" Target="../media/image19.tiff"/><Relationship Id="rId7" Type="http://schemas.openxmlformats.org/officeDocument/2006/relationships/image" Target="../media/image6.tiff"/><Relationship Id="rId12" Type="http://schemas.openxmlformats.org/officeDocument/2006/relationships/image" Target="../media/image10.tiff"/><Relationship Id="rId17" Type="http://schemas.openxmlformats.org/officeDocument/2006/relationships/image" Target="../media/image15.tiff"/><Relationship Id="rId25" Type="http://schemas.openxmlformats.org/officeDocument/2006/relationships/image" Target="../media/image23.tif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14.tiff"/><Relationship Id="rId20" Type="http://schemas.openxmlformats.org/officeDocument/2006/relationships/image" Target="../media/image18.tiff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tiff"/><Relationship Id="rId11" Type="http://schemas.openxmlformats.org/officeDocument/2006/relationships/image" Target="../media/image9.tiff"/><Relationship Id="rId24" Type="http://schemas.openxmlformats.org/officeDocument/2006/relationships/image" Target="../media/image22.tiff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3.tiff"/><Relationship Id="rId23" Type="http://schemas.openxmlformats.org/officeDocument/2006/relationships/image" Target="../media/image21.tiff"/><Relationship Id="rId10" Type="http://schemas.openxmlformats.org/officeDocument/2006/relationships/oleObject" Target="../embeddings/oleObject2.bin"/><Relationship Id="rId19" Type="http://schemas.openxmlformats.org/officeDocument/2006/relationships/image" Target="../media/image17.tiff"/><Relationship Id="rId4" Type="http://schemas.openxmlformats.org/officeDocument/2006/relationships/image" Target="../media/image4.tiff"/><Relationship Id="rId9" Type="http://schemas.openxmlformats.org/officeDocument/2006/relationships/image" Target="../media/image8.tiff"/><Relationship Id="rId14" Type="http://schemas.openxmlformats.org/officeDocument/2006/relationships/image" Target="../media/image12.tiff"/><Relationship Id="rId22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oleObject" Target="../embeddings/oleObject3.bin"/><Relationship Id="rId18" Type="http://schemas.openxmlformats.org/officeDocument/2006/relationships/image" Target="../media/image41.png"/><Relationship Id="rId26" Type="http://schemas.openxmlformats.org/officeDocument/2006/relationships/image" Target="../media/image49.png"/><Relationship Id="rId3" Type="http://schemas.openxmlformats.org/officeDocument/2006/relationships/image" Target="../media/image27.png"/><Relationship Id="rId21" Type="http://schemas.openxmlformats.org/officeDocument/2006/relationships/image" Target="../media/image44.jpe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0.png"/><Relationship Id="rId25" Type="http://schemas.openxmlformats.org/officeDocument/2006/relationships/image" Target="../media/image48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9.png"/><Relationship Id="rId20" Type="http://schemas.openxmlformats.org/officeDocument/2006/relationships/image" Target="../media/image43.jpeg"/><Relationship Id="rId1" Type="http://schemas.openxmlformats.org/officeDocument/2006/relationships/vmlDrawing" Target="../drawings/vmlDrawing2.vml"/><Relationship Id="rId6" Type="http://schemas.openxmlformats.org/officeDocument/2006/relationships/image" Target="../media/image30.png"/><Relationship Id="rId11" Type="http://schemas.openxmlformats.org/officeDocument/2006/relationships/image" Target="../media/image35.jpeg"/><Relationship Id="rId24" Type="http://schemas.openxmlformats.org/officeDocument/2006/relationships/image" Target="../media/image47.jpeg"/><Relationship Id="rId5" Type="http://schemas.openxmlformats.org/officeDocument/2006/relationships/image" Target="../media/image29.png"/><Relationship Id="rId15" Type="http://schemas.openxmlformats.org/officeDocument/2006/relationships/image" Target="../media/image38.png"/><Relationship Id="rId23" Type="http://schemas.openxmlformats.org/officeDocument/2006/relationships/image" Target="../media/image46.jpeg"/><Relationship Id="rId10" Type="http://schemas.openxmlformats.org/officeDocument/2006/relationships/image" Target="../media/image34.jpeg"/><Relationship Id="rId19" Type="http://schemas.openxmlformats.org/officeDocument/2006/relationships/image" Target="../media/image42.png"/><Relationship Id="rId4" Type="http://schemas.openxmlformats.org/officeDocument/2006/relationships/image" Target="../media/image28.png"/><Relationship Id="rId9" Type="http://schemas.openxmlformats.org/officeDocument/2006/relationships/image" Target="../media/image33.jpeg"/><Relationship Id="rId14" Type="http://schemas.openxmlformats.org/officeDocument/2006/relationships/image" Target="../media/image37.png"/><Relationship Id="rId22" Type="http://schemas.openxmlformats.org/officeDocument/2006/relationships/image" Target="../media/image45.jpeg"/><Relationship Id="rId27" Type="http://schemas.openxmlformats.org/officeDocument/2006/relationships/oleObject" Target="../embeddings/oleObject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图片 94" descr="图片6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82765" y="2975665"/>
            <a:ext cx="781175" cy="1008000"/>
          </a:xfrm>
          <a:prstGeom prst="rect">
            <a:avLst/>
          </a:prstGeom>
        </p:spPr>
      </p:pic>
      <p:pic>
        <p:nvPicPr>
          <p:cNvPr id="20" name="图片 19" descr="图片1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1676" y="594645"/>
            <a:ext cx="919688" cy="1440000"/>
          </a:xfrm>
          <a:prstGeom prst="rect">
            <a:avLst/>
          </a:prstGeom>
        </p:spPr>
      </p:pic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-159834" y="359158"/>
          <a:ext cx="2264959" cy="1607142"/>
        </p:xfrm>
        <a:graphic>
          <a:graphicData uri="http://schemas.openxmlformats.org/presentationml/2006/ole">
            <p:oleObj spid="_x0000_s1041" name="Graph" r:id="rId5" imgW="4276800" imgH="3025440" progId="Origin50.Graph">
              <p:embed/>
            </p:oleObj>
          </a:graphicData>
        </a:graphic>
      </p:graphicFrame>
      <p:pic>
        <p:nvPicPr>
          <p:cNvPr id="21" name="图片 20" descr="图片2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65963" y="588951"/>
            <a:ext cx="918281" cy="1440000"/>
          </a:xfrm>
          <a:prstGeom prst="rect">
            <a:avLst/>
          </a:prstGeom>
        </p:spPr>
      </p:pic>
      <p:pic>
        <p:nvPicPr>
          <p:cNvPr id="22" name="图片 21" descr="图片3.t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59033" y="605885"/>
            <a:ext cx="918281" cy="1440000"/>
          </a:xfrm>
          <a:prstGeom prst="rect">
            <a:avLst/>
          </a:prstGeom>
        </p:spPr>
      </p:pic>
      <p:pic>
        <p:nvPicPr>
          <p:cNvPr id="23" name="图片 22" descr="图片4.t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661868" y="643455"/>
            <a:ext cx="939375" cy="1440000"/>
          </a:xfrm>
          <a:prstGeom prst="rect">
            <a:avLst/>
          </a:prstGeom>
        </p:spPr>
      </p:pic>
      <p:pic>
        <p:nvPicPr>
          <p:cNvPr id="24" name="图片 23" descr="图片5.t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74550" y="661975"/>
            <a:ext cx="905625" cy="144000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801802" y="177564"/>
            <a:ext cx="4596582" cy="373287"/>
            <a:chOff x="189879" y="2354348"/>
            <a:chExt cx="6326450" cy="619088"/>
          </a:xfrm>
        </p:grpSpPr>
        <p:grpSp>
          <p:nvGrpSpPr>
            <p:cNvPr id="28" name="Group 30"/>
            <p:cNvGrpSpPr/>
            <p:nvPr/>
          </p:nvGrpSpPr>
          <p:grpSpPr>
            <a:xfrm>
              <a:off x="189879" y="2354348"/>
              <a:ext cx="6280410" cy="619088"/>
              <a:chOff x="189879" y="2354348"/>
              <a:chExt cx="6280410" cy="619088"/>
            </a:xfrm>
          </p:grpSpPr>
          <p:grpSp>
            <p:nvGrpSpPr>
              <p:cNvPr id="29" name="Group 40"/>
              <p:cNvGrpSpPr/>
              <p:nvPr/>
            </p:nvGrpSpPr>
            <p:grpSpPr>
              <a:xfrm>
                <a:off x="202989" y="2616127"/>
                <a:ext cx="6056899" cy="357309"/>
                <a:chOff x="202989" y="2438400"/>
                <a:chExt cx="6056899" cy="357309"/>
              </a:xfrm>
            </p:grpSpPr>
            <p:sp>
              <p:nvSpPr>
                <p:cNvPr id="36" name="TextBox 35"/>
                <p:cNvSpPr txBox="1"/>
                <p:nvPr/>
              </p:nvSpPr>
              <p:spPr>
                <a:xfrm>
                  <a:off x="202989" y="2438400"/>
                  <a:ext cx="1138880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Frame </a:t>
                  </a:r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        </a:t>
                  </a:r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1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2110451" y="2438400"/>
                  <a:ext cx="492440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   2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277215" y="2438400"/>
                  <a:ext cx="492440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   3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4617689" y="2438400"/>
                  <a:ext cx="413014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 4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40" name="TextBox 39"/>
                <p:cNvSpPr txBox="1"/>
                <p:nvPr/>
              </p:nvSpPr>
              <p:spPr>
                <a:xfrm>
                  <a:off x="5886587" y="2438400"/>
                  <a:ext cx="373301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5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  <p:grpSp>
            <p:nvGrpSpPr>
              <p:cNvPr id="30" name="Group 42"/>
              <p:cNvGrpSpPr/>
              <p:nvPr/>
            </p:nvGrpSpPr>
            <p:grpSpPr>
              <a:xfrm>
                <a:off x="189879" y="2354348"/>
                <a:ext cx="6280410" cy="357309"/>
                <a:chOff x="189521" y="2438400"/>
                <a:chExt cx="6280410" cy="357309"/>
              </a:xfrm>
            </p:grpSpPr>
            <p:sp>
              <p:nvSpPr>
                <p:cNvPr id="31" name="TextBox 30"/>
                <p:cNvSpPr txBox="1"/>
                <p:nvPr/>
              </p:nvSpPr>
              <p:spPr>
                <a:xfrm>
                  <a:off x="189521" y="2438400"/>
                  <a:ext cx="1233748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Time    </a:t>
                  </a:r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       </a:t>
                  </a:r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0 </a:t>
                  </a:r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s 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2110451" y="2438400"/>
                  <a:ext cx="761606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0.333  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3" name="TextBox 32"/>
                <p:cNvSpPr txBox="1"/>
                <p:nvPr/>
              </p:nvSpPr>
              <p:spPr>
                <a:xfrm>
                  <a:off x="3277218" y="2438400"/>
                  <a:ext cx="682180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0.367s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4" name="TextBox 33"/>
                <p:cNvSpPr txBox="1"/>
                <p:nvPr/>
              </p:nvSpPr>
              <p:spPr>
                <a:xfrm>
                  <a:off x="4568841" y="2438400"/>
                  <a:ext cx="563041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0.4 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5748038" y="2438400"/>
                  <a:ext cx="721893" cy="3573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 smtClean="0">
                      <a:latin typeface="Arial" pitchFamily="34" charset="0"/>
                      <a:cs typeface="Arial" pitchFamily="34" charset="0"/>
                    </a:rPr>
                    <a:t>0.433 s</a:t>
                  </a:r>
                  <a:endParaRPr lang="en-US" sz="800" dirty="0">
                    <a:latin typeface="Arial" pitchFamily="34" charset="0"/>
                    <a:cs typeface="Arial" pitchFamily="34" charset="0"/>
                  </a:endParaRPr>
                </a:p>
              </p:txBody>
            </p:sp>
          </p:grpSp>
        </p:grpSp>
        <p:cxnSp>
          <p:nvCxnSpPr>
            <p:cNvPr id="41" name="Straight Arrow Connector 16"/>
            <p:cNvCxnSpPr/>
            <p:nvPr/>
          </p:nvCxnSpPr>
          <p:spPr>
            <a:xfrm flipV="1">
              <a:off x="991827" y="2656824"/>
              <a:ext cx="5524502" cy="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060" name="Object 36"/>
          <p:cNvGraphicFramePr>
            <a:graphicFrameLocks noChangeAspect="1"/>
          </p:cNvGraphicFramePr>
          <p:nvPr/>
        </p:nvGraphicFramePr>
        <p:xfrm>
          <a:off x="-168743" y="2484973"/>
          <a:ext cx="2219824" cy="1571636"/>
        </p:xfrm>
        <a:graphic>
          <a:graphicData uri="http://schemas.openxmlformats.org/presentationml/2006/ole">
            <p:oleObj spid="_x0000_s1060" name="Graph" r:id="rId10" imgW="4278240" imgH="3025440" progId="Origin50.Graph">
              <p:embed/>
            </p:oleObj>
          </a:graphicData>
        </a:graphic>
      </p:graphicFrame>
      <p:pic>
        <p:nvPicPr>
          <p:cNvPr id="90" name="图片 89" descr="586.tif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220905" y="522275"/>
            <a:ext cx="576000" cy="288000"/>
          </a:xfrm>
          <a:prstGeom prst="rect">
            <a:avLst/>
          </a:prstGeom>
        </p:spPr>
      </p:pic>
      <p:pic>
        <p:nvPicPr>
          <p:cNvPr id="91" name="图片 90" descr="587.tif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111499" y="524228"/>
            <a:ext cx="576000" cy="288000"/>
          </a:xfrm>
          <a:prstGeom prst="rect">
            <a:avLst/>
          </a:prstGeom>
        </p:spPr>
      </p:pic>
      <p:pic>
        <p:nvPicPr>
          <p:cNvPr id="92" name="图片 91" descr="588.tif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997330" y="524228"/>
            <a:ext cx="577127" cy="288000"/>
          </a:xfrm>
          <a:prstGeom prst="rect">
            <a:avLst/>
          </a:prstGeom>
        </p:spPr>
      </p:pic>
      <p:pic>
        <p:nvPicPr>
          <p:cNvPr id="93" name="图片 92" descr="589.tif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892687" y="524228"/>
            <a:ext cx="574877" cy="288000"/>
          </a:xfrm>
          <a:prstGeom prst="rect">
            <a:avLst/>
          </a:prstGeom>
        </p:spPr>
      </p:pic>
      <p:pic>
        <p:nvPicPr>
          <p:cNvPr id="94" name="图片 93" descr="590.tif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5807359" y="524228"/>
            <a:ext cx="576000" cy="288000"/>
          </a:xfrm>
          <a:prstGeom prst="rect">
            <a:avLst/>
          </a:prstGeom>
        </p:spPr>
      </p:pic>
      <p:pic>
        <p:nvPicPr>
          <p:cNvPr id="97" name="图片 96" descr="图片8.tif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648350" y="2968350"/>
            <a:ext cx="778034" cy="1008000"/>
          </a:xfrm>
          <a:prstGeom prst="rect">
            <a:avLst/>
          </a:prstGeom>
        </p:spPr>
      </p:pic>
      <p:pic>
        <p:nvPicPr>
          <p:cNvPr id="98" name="图片 97" descr="图片9.tif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3410980" y="2980715"/>
            <a:ext cx="778034" cy="1008000"/>
          </a:xfrm>
          <a:prstGeom prst="rect">
            <a:avLst/>
          </a:prstGeom>
        </p:spPr>
      </p:pic>
      <p:pic>
        <p:nvPicPr>
          <p:cNvPr id="99" name="图片 98" descr="图片10.tif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4169452" y="2995345"/>
            <a:ext cx="790750" cy="1008000"/>
          </a:xfrm>
          <a:prstGeom prst="rect">
            <a:avLst/>
          </a:prstGeom>
        </p:spPr>
      </p:pic>
      <p:pic>
        <p:nvPicPr>
          <p:cNvPr id="120" name="图片 119" descr="图片16.tif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4941314" y="3002660"/>
            <a:ext cx="778034" cy="1008000"/>
          </a:xfrm>
          <a:prstGeom prst="rect">
            <a:avLst/>
          </a:prstGeom>
        </p:spPr>
      </p:pic>
      <p:pic>
        <p:nvPicPr>
          <p:cNvPr id="100" name="图片 99" descr="图片11.tif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5708142" y="3009975"/>
            <a:ext cx="778034" cy="1008000"/>
          </a:xfrm>
          <a:prstGeom prst="rect">
            <a:avLst/>
          </a:prstGeom>
        </p:spPr>
      </p:pic>
      <p:cxnSp>
        <p:nvCxnSpPr>
          <p:cNvPr id="121" name="Straight Arrow Connector 32"/>
          <p:cNvCxnSpPr/>
          <p:nvPr/>
        </p:nvCxnSpPr>
        <p:spPr>
          <a:xfrm flipV="1">
            <a:off x="2181797" y="2640727"/>
            <a:ext cx="4254311" cy="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组合 153"/>
          <p:cNvGrpSpPr/>
          <p:nvPr/>
        </p:nvGrpSpPr>
        <p:grpSpPr>
          <a:xfrm>
            <a:off x="1817766" y="2629632"/>
            <a:ext cx="4369910" cy="228143"/>
            <a:chOff x="1811327" y="2623193"/>
            <a:chExt cx="4369910" cy="228143"/>
          </a:xfrm>
        </p:grpSpPr>
        <p:sp>
          <p:nvSpPr>
            <p:cNvPr id="123" name="TextBox 122"/>
            <p:cNvSpPr txBox="1"/>
            <p:nvPr/>
          </p:nvSpPr>
          <p:spPr>
            <a:xfrm>
              <a:off x="1811327" y="2623193"/>
              <a:ext cx="6543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Frame </a:t>
              </a:r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984341" y="2623193"/>
              <a:ext cx="15166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2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762951" y="2623193"/>
              <a:ext cx="15166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519330" y="2623193"/>
              <a:ext cx="15166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4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5265540" y="2623193"/>
              <a:ext cx="15166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5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8" name="TextBox 127"/>
            <p:cNvSpPr txBox="1"/>
            <p:nvPr/>
          </p:nvSpPr>
          <p:spPr>
            <a:xfrm>
              <a:off x="6029572" y="2635892"/>
              <a:ext cx="151665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6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1828757" y="2438682"/>
            <a:ext cx="4399457" cy="228143"/>
            <a:chOff x="1822318" y="2400048"/>
            <a:chExt cx="4399457" cy="228143"/>
          </a:xfrm>
        </p:grpSpPr>
        <p:sp>
          <p:nvSpPr>
            <p:cNvPr id="130" name="TextBox 129"/>
            <p:cNvSpPr txBox="1"/>
            <p:nvPr/>
          </p:nvSpPr>
          <p:spPr>
            <a:xfrm>
              <a:off x="1822318" y="2400048"/>
              <a:ext cx="694421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Time  </a:t>
              </a:r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   </a:t>
              </a:r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 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1" name="TextBox 130"/>
            <p:cNvSpPr txBox="1"/>
            <p:nvPr/>
          </p:nvSpPr>
          <p:spPr>
            <a:xfrm>
              <a:off x="2882897" y="2400048"/>
              <a:ext cx="328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0.267 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714397" y="2400048"/>
              <a:ext cx="23792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0.3s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4421944" y="2400048"/>
              <a:ext cx="328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0.333 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5192944" y="2400048"/>
              <a:ext cx="32820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0.367 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5965791" y="2412747"/>
              <a:ext cx="25598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>
                  <a:latin typeface="Arial" pitchFamily="34" charset="0"/>
                  <a:cs typeface="Arial" pitchFamily="34" charset="0"/>
                </a:rPr>
                <a:t>0.4 s</a:t>
              </a:r>
              <a:endParaRPr lang="en-US" sz="8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6" name="图片 145" descr="图片17.tif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2051397" y="2803529"/>
            <a:ext cx="575240" cy="255600"/>
          </a:xfrm>
          <a:prstGeom prst="rect">
            <a:avLst/>
          </a:prstGeom>
        </p:spPr>
      </p:pic>
      <p:pic>
        <p:nvPicPr>
          <p:cNvPr id="147" name="图片 146" descr="图片18.tif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2807723" y="2803529"/>
            <a:ext cx="575240" cy="255600"/>
          </a:xfrm>
          <a:prstGeom prst="rect">
            <a:avLst/>
          </a:prstGeom>
        </p:spPr>
      </p:pic>
      <p:pic>
        <p:nvPicPr>
          <p:cNvPr id="148" name="图片 147" descr="图片19.tif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3574224" y="2809968"/>
            <a:ext cx="575240" cy="255600"/>
          </a:xfrm>
          <a:prstGeom prst="rect">
            <a:avLst/>
          </a:prstGeom>
        </p:spPr>
      </p:pic>
      <p:pic>
        <p:nvPicPr>
          <p:cNvPr id="149" name="图片 148" descr="图片20.tif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4333677" y="2819059"/>
            <a:ext cx="575240" cy="255600"/>
          </a:xfrm>
          <a:prstGeom prst="rect">
            <a:avLst/>
          </a:prstGeom>
        </p:spPr>
      </p:pic>
      <p:pic>
        <p:nvPicPr>
          <p:cNvPr id="150" name="图片 149" descr="图片21.tif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5093739" y="2816407"/>
            <a:ext cx="575240" cy="255600"/>
          </a:xfrm>
          <a:prstGeom prst="rect">
            <a:avLst/>
          </a:prstGeom>
        </p:spPr>
      </p:pic>
      <p:pic>
        <p:nvPicPr>
          <p:cNvPr id="151" name="图片 150" descr="图片22.tif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5860240" y="2817625"/>
            <a:ext cx="575240" cy="255600"/>
          </a:xfrm>
          <a:prstGeom prst="rect">
            <a:avLst/>
          </a:prstGeom>
        </p:spPr>
      </p:pic>
      <p:sp>
        <p:nvSpPr>
          <p:cNvPr id="155" name="TextBox 154"/>
          <p:cNvSpPr txBox="1"/>
          <p:nvPr/>
        </p:nvSpPr>
        <p:spPr>
          <a:xfrm>
            <a:off x="-42177" y="133958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-39622" y="2322099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 noChangeAspect="1"/>
          </p:cNvGrpSpPr>
          <p:nvPr/>
        </p:nvGrpSpPr>
        <p:grpSpPr bwMode="auto">
          <a:xfrm>
            <a:off x="-117499" y="71449"/>
            <a:ext cx="6480175" cy="1819275"/>
            <a:chOff x="1119" y="2639"/>
            <a:chExt cx="10234" cy="2873"/>
          </a:xfrm>
        </p:grpSpPr>
        <p:grpSp>
          <p:nvGrpSpPr>
            <p:cNvPr id="2051" name="Group 3"/>
            <p:cNvGrpSpPr>
              <a:grpSpLocks noChangeAspect="1"/>
            </p:cNvGrpSpPr>
            <p:nvPr/>
          </p:nvGrpSpPr>
          <p:grpSpPr bwMode="auto">
            <a:xfrm>
              <a:off x="4426" y="2639"/>
              <a:ext cx="6927" cy="2873"/>
              <a:chOff x="1585" y="2624"/>
              <a:chExt cx="9034" cy="3584"/>
            </a:xfrm>
          </p:grpSpPr>
          <p:grpSp>
            <p:nvGrpSpPr>
              <p:cNvPr id="2052" name="Group 4"/>
              <p:cNvGrpSpPr>
                <a:grpSpLocks noChangeAspect="1"/>
              </p:cNvGrpSpPr>
              <p:nvPr/>
            </p:nvGrpSpPr>
            <p:grpSpPr bwMode="auto">
              <a:xfrm>
                <a:off x="1585" y="3263"/>
                <a:ext cx="9034" cy="2945"/>
                <a:chOff x="1585" y="3263"/>
                <a:chExt cx="9034" cy="2945"/>
              </a:xfrm>
            </p:grpSpPr>
            <p:grpSp>
              <p:nvGrpSpPr>
                <p:cNvPr id="2053" name="Group 5"/>
                <p:cNvGrpSpPr>
                  <a:grpSpLocks noChangeAspect="1"/>
                </p:cNvGrpSpPr>
                <p:nvPr/>
              </p:nvGrpSpPr>
              <p:grpSpPr bwMode="auto">
                <a:xfrm>
                  <a:off x="1585" y="3345"/>
                  <a:ext cx="9034" cy="2863"/>
                  <a:chOff x="1585" y="3345"/>
                  <a:chExt cx="9034" cy="2863"/>
                </a:xfrm>
              </p:grpSpPr>
              <p:pic>
                <p:nvPicPr>
                  <p:cNvPr id="2054" name="Picture 6" descr="MVI_3227%20586"/>
                  <p:cNvPicPr>
                    <a:picLocks noChangeAspect="1" noChangeArrowheads="1"/>
                  </p:cNvPicPr>
                  <p:nvPr/>
                </p:nvPicPr>
                <p:blipFill>
                  <a:blip r:embed="rId3"/>
                  <a:srcRect l="33780" t="4753" r="35788" b="8217"/>
                  <a:stretch>
                    <a:fillRect/>
                  </a:stretch>
                </p:blipFill>
                <p:spPr bwMode="auto">
                  <a:xfrm>
                    <a:off x="1585" y="3345"/>
                    <a:ext cx="1962" cy="28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55" name="Picture 7" descr="MVI_3227%20587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 l="35167" t="5635" r="36525" b="7286"/>
                  <a:stretch>
                    <a:fillRect/>
                  </a:stretch>
                </p:blipFill>
                <p:spPr bwMode="auto">
                  <a:xfrm>
                    <a:off x="3498" y="3362"/>
                    <a:ext cx="1746" cy="283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56" name="Picture 8" descr="MVI_3227%20588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 l="35344" t="5579" r="36348" b="8197"/>
                  <a:stretch>
                    <a:fillRect/>
                  </a:stretch>
                </p:blipFill>
                <p:spPr bwMode="auto">
                  <a:xfrm>
                    <a:off x="5243" y="3358"/>
                    <a:ext cx="1803" cy="283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57" name="Picture 9" descr="MVI_3227%20589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 l="34459" t="5977" r="36467" b="8652"/>
                  <a:stretch>
                    <a:fillRect/>
                  </a:stretch>
                </p:blipFill>
                <p:spPr bwMode="auto">
                  <a:xfrm>
                    <a:off x="6969" y="3363"/>
                    <a:ext cx="1877" cy="283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58" name="Picture 10" descr="MVI_3227%20590"/>
                  <p:cNvPicPr>
                    <a:picLocks noChangeAspect="1" noChangeArrowheads="1"/>
                  </p:cNvPicPr>
                  <p:nvPr/>
                </p:nvPicPr>
                <p:blipFill>
                  <a:blip r:embed="rId7"/>
                  <a:srcRect l="34459" t="6033" r="36436" b="7343"/>
                  <a:stretch>
                    <a:fillRect/>
                  </a:stretch>
                </p:blipFill>
                <p:spPr bwMode="auto">
                  <a:xfrm>
                    <a:off x="8782" y="3373"/>
                    <a:ext cx="1837" cy="28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pic>
              <p:nvPicPr>
                <p:cNvPr id="2059" name="Picture 11" descr="MVI_3227 590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9246" y="3265"/>
                  <a:ext cx="1134" cy="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60" name="Picture 12" descr="MVI_3227 589"/>
                <p:cNvPicPr>
                  <a:picLocks noChangeAspect="1" noChangeArrowheads="1"/>
                </p:cNvPicPr>
                <p:nvPr/>
              </p:nvPicPr>
              <p:blipFill>
                <a:blip r:embed="rId9" cstate="print"/>
                <a:srcRect/>
                <a:stretch>
                  <a:fillRect/>
                </a:stretch>
              </p:blipFill>
              <p:spPr bwMode="auto">
                <a:xfrm>
                  <a:off x="7476" y="3263"/>
                  <a:ext cx="1134" cy="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61" name="Picture 13" descr="MVI_3227 588"/>
                <p:cNvPicPr>
                  <a:picLocks noChangeAspect="1" noChangeArrowheads="1"/>
                </p:cNvPicPr>
                <p:nvPr/>
              </p:nvPicPr>
              <p:blipFill>
                <a:blip r:embed="rId10" cstate="print"/>
                <a:srcRect/>
                <a:stretch>
                  <a:fillRect/>
                </a:stretch>
              </p:blipFill>
              <p:spPr bwMode="auto">
                <a:xfrm>
                  <a:off x="5674" y="3272"/>
                  <a:ext cx="1134" cy="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62" name="Picture 14" descr="MVI_3227 587副本"/>
                <p:cNvPicPr>
                  <a:picLocks noChangeAspect="1" noChangeArrowheads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3887" y="3268"/>
                  <a:ext cx="1134" cy="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063" name="Picture 15" descr="MVI_3227 590"/>
                <p:cNvPicPr>
                  <a:picLocks noChangeAspect="1" noChangeArrowheads="1"/>
                </p:cNvPicPr>
                <p:nvPr/>
              </p:nvPicPr>
              <p:blipFill>
                <a:blip r:embed="rId8" cstate="print"/>
                <a:srcRect/>
                <a:stretch>
                  <a:fillRect/>
                </a:stretch>
              </p:blipFill>
              <p:spPr bwMode="auto">
                <a:xfrm>
                  <a:off x="2112" y="3284"/>
                  <a:ext cx="1134" cy="5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2064" name="Picture 16" descr="图片1"/>
              <p:cNvPicPr>
                <a:picLocks noChangeAspect="1" noChangeArrowheads="1"/>
              </p:cNvPicPr>
              <p:nvPr/>
            </p:nvPicPr>
            <p:blipFill>
              <a:blip r:embed="rId1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593" y="2624"/>
                <a:ext cx="8647" cy="7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aphicFrame>
          <p:nvGraphicFramePr>
            <p:cNvPr id="2065" name="Object 17"/>
            <p:cNvGraphicFramePr>
              <a:graphicFrameLocks noChangeAspect="1"/>
            </p:cNvGraphicFramePr>
            <p:nvPr/>
          </p:nvGraphicFramePr>
          <p:xfrm>
            <a:off x="1119" y="2953"/>
            <a:ext cx="3577" cy="2538"/>
          </p:xfrm>
          <a:graphic>
            <a:graphicData uri="http://schemas.openxmlformats.org/presentationml/2006/ole">
              <p:oleObj spid="_x0000_s2065" name="Graph" r:id="rId13" imgW="4276800" imgH="3025440" progId="Origin50.Graph">
                <p:embed/>
              </p:oleObj>
            </a:graphicData>
          </a:graphic>
        </p:graphicFrame>
      </p:grpSp>
      <p:grpSp>
        <p:nvGrpSpPr>
          <p:cNvPr id="2066" name="Group 18"/>
          <p:cNvGrpSpPr>
            <a:grpSpLocks noChangeAspect="1"/>
          </p:cNvGrpSpPr>
          <p:nvPr/>
        </p:nvGrpSpPr>
        <p:grpSpPr bwMode="auto">
          <a:xfrm>
            <a:off x="-77811" y="2265374"/>
            <a:ext cx="6483350" cy="1609725"/>
            <a:chOff x="1132" y="6548"/>
            <a:chExt cx="10226" cy="2540"/>
          </a:xfrm>
        </p:grpSpPr>
        <p:grpSp>
          <p:nvGrpSpPr>
            <p:cNvPr id="2067" name="Group 19"/>
            <p:cNvGrpSpPr>
              <a:grpSpLocks noChangeAspect="1"/>
            </p:cNvGrpSpPr>
            <p:nvPr/>
          </p:nvGrpSpPr>
          <p:grpSpPr bwMode="auto">
            <a:xfrm>
              <a:off x="4418" y="6548"/>
              <a:ext cx="6940" cy="2375"/>
              <a:chOff x="72" y="8055"/>
              <a:chExt cx="9406" cy="2957"/>
            </a:xfrm>
          </p:grpSpPr>
          <p:grpSp>
            <p:nvGrpSpPr>
              <p:cNvPr id="2068" name="Group 20"/>
              <p:cNvGrpSpPr>
                <a:grpSpLocks noChangeAspect="1"/>
              </p:cNvGrpSpPr>
              <p:nvPr/>
            </p:nvGrpSpPr>
            <p:grpSpPr bwMode="auto">
              <a:xfrm>
                <a:off x="298" y="8639"/>
                <a:ext cx="9180" cy="2373"/>
                <a:chOff x="298" y="8639"/>
                <a:chExt cx="9180" cy="2373"/>
              </a:xfrm>
            </p:grpSpPr>
            <p:grpSp>
              <p:nvGrpSpPr>
                <p:cNvPr id="2069" name="Group 21"/>
                <p:cNvGrpSpPr>
                  <a:grpSpLocks noChangeAspect="1"/>
                </p:cNvGrpSpPr>
                <p:nvPr/>
              </p:nvGrpSpPr>
              <p:grpSpPr bwMode="auto">
                <a:xfrm>
                  <a:off x="298" y="8969"/>
                  <a:ext cx="9180" cy="2043"/>
                  <a:chOff x="298" y="8969"/>
                  <a:chExt cx="9180" cy="2043"/>
                </a:xfrm>
              </p:grpSpPr>
              <p:pic>
                <p:nvPicPr>
                  <p:cNvPr id="2070" name="Picture 22" descr="MVI_3313%20520"/>
                  <p:cNvPicPr>
                    <a:picLocks noChangeAspect="1" noChangeArrowheads="1"/>
                  </p:cNvPicPr>
                  <p:nvPr/>
                </p:nvPicPr>
                <p:blipFill>
                  <a:blip r:embed="rId14"/>
                  <a:srcRect l="31378" t="4715" r="33142" b="8496"/>
                  <a:stretch>
                    <a:fillRect/>
                  </a:stretch>
                </p:blipFill>
                <p:spPr bwMode="auto">
                  <a:xfrm>
                    <a:off x="7869" y="8969"/>
                    <a:ext cx="1609" cy="204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1" name="Picture 23" descr="MVI_3313 514"/>
                  <p:cNvPicPr>
                    <a:picLocks noChangeAspect="1" noChangeArrowheads="1"/>
                  </p:cNvPicPr>
                  <p:nvPr/>
                </p:nvPicPr>
                <p:blipFill>
                  <a:blip r:embed="rId15"/>
                  <a:srcRect l="32428" t="6966" r="33995" b="8675"/>
                  <a:stretch>
                    <a:fillRect/>
                  </a:stretch>
                </p:blipFill>
                <p:spPr bwMode="auto">
                  <a:xfrm>
                    <a:off x="298" y="8992"/>
                    <a:ext cx="1521" cy="19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2" name="Picture 24" descr="MVI_3313%20516"/>
                  <p:cNvPicPr>
                    <a:picLocks noChangeAspect="1" noChangeArrowheads="1"/>
                  </p:cNvPicPr>
                  <p:nvPr/>
                </p:nvPicPr>
                <p:blipFill>
                  <a:blip r:embed="rId16"/>
                  <a:srcRect l="32393" t="6329" r="34509" b="8665"/>
                  <a:stretch>
                    <a:fillRect/>
                  </a:stretch>
                </p:blipFill>
                <p:spPr bwMode="auto">
                  <a:xfrm>
                    <a:off x="1818" y="8975"/>
                    <a:ext cx="1501" cy="200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3" name="Picture 25" descr="MVI_3313%20517"/>
                  <p:cNvPicPr>
                    <a:picLocks noChangeAspect="1" noChangeArrowheads="1"/>
                  </p:cNvPicPr>
                  <p:nvPr/>
                </p:nvPicPr>
                <p:blipFill>
                  <a:blip r:embed="rId17"/>
                  <a:srcRect l="32150" t="6967" r="33891" b="8836"/>
                  <a:stretch>
                    <a:fillRect/>
                  </a:stretch>
                </p:blipFill>
                <p:spPr bwMode="auto">
                  <a:xfrm>
                    <a:off x="3328" y="9000"/>
                    <a:ext cx="1540" cy="198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4" name="Picture 26" descr="MVI_3313%20518"/>
                  <p:cNvPicPr>
                    <a:picLocks noChangeAspect="1" noChangeArrowheads="1"/>
                  </p:cNvPicPr>
                  <p:nvPr/>
                </p:nvPicPr>
                <p:blipFill>
                  <a:blip r:embed="rId18"/>
                  <a:srcRect l="32040" t="6796" r="33803" b="9431"/>
                  <a:stretch>
                    <a:fillRect/>
                  </a:stretch>
                </p:blipFill>
                <p:spPr bwMode="auto">
                  <a:xfrm>
                    <a:off x="4843" y="9003"/>
                    <a:ext cx="1549" cy="19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5" name="Picture 27" descr="MVI_3313%20519"/>
                  <p:cNvPicPr>
                    <a:picLocks noChangeAspect="1" noChangeArrowheads="1"/>
                  </p:cNvPicPr>
                  <p:nvPr/>
                </p:nvPicPr>
                <p:blipFill>
                  <a:blip r:embed="rId19"/>
                  <a:srcRect l="32018" t="6796" r="33473" b="8836"/>
                  <a:stretch>
                    <a:fillRect/>
                  </a:stretch>
                </p:blipFill>
                <p:spPr bwMode="auto">
                  <a:xfrm>
                    <a:off x="6362" y="9012"/>
                    <a:ext cx="1565" cy="198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2076" name="Group 28"/>
                <p:cNvGrpSpPr>
                  <a:grpSpLocks noChangeAspect="1"/>
                </p:cNvGrpSpPr>
                <p:nvPr/>
              </p:nvGrpSpPr>
              <p:grpSpPr bwMode="auto">
                <a:xfrm>
                  <a:off x="581" y="8639"/>
                  <a:ext cx="8740" cy="515"/>
                  <a:chOff x="581" y="8639"/>
                  <a:chExt cx="8740" cy="515"/>
                </a:xfrm>
              </p:grpSpPr>
              <p:pic>
                <p:nvPicPr>
                  <p:cNvPr id="2077" name="Picture 29" descr="MVI_3313 521"/>
                  <p:cNvPicPr>
                    <a:picLocks noChangeAspect="1" noChangeArrowheads="1"/>
                  </p:cNvPicPr>
                  <p:nvPr/>
                </p:nvPicPr>
                <p:blipFill>
                  <a:blip r:embed="rId20" cstate="print"/>
                  <a:srcRect/>
                  <a:stretch>
                    <a:fillRect/>
                  </a:stretch>
                </p:blipFill>
                <p:spPr bwMode="auto">
                  <a:xfrm>
                    <a:off x="581" y="8639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8" name="Picture 30" descr="MVI_3313 517"/>
                  <p:cNvPicPr>
                    <a:picLocks noChangeAspect="1" noChangeArrowheads="1"/>
                  </p:cNvPicPr>
                  <p:nvPr/>
                </p:nvPicPr>
                <p:blipFill>
                  <a:blip r:embed="rId21" cstate="print"/>
                  <a:srcRect/>
                  <a:stretch>
                    <a:fillRect/>
                  </a:stretch>
                </p:blipFill>
                <p:spPr bwMode="auto">
                  <a:xfrm>
                    <a:off x="2098" y="8639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79" name="Picture 31" descr="MVI_3313 516"/>
                  <p:cNvPicPr>
                    <a:picLocks noChangeAspect="1" noChangeArrowheads="1"/>
                  </p:cNvPicPr>
                  <p:nvPr/>
                </p:nvPicPr>
                <p:blipFill>
                  <a:blip r:embed="rId22" cstate="print"/>
                  <a:srcRect/>
                  <a:stretch>
                    <a:fillRect/>
                  </a:stretch>
                </p:blipFill>
                <p:spPr bwMode="auto">
                  <a:xfrm>
                    <a:off x="8187" y="8650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80" name="Picture 32" descr="MVI_3313 519"/>
                  <p:cNvPicPr>
                    <a:picLocks noChangeAspect="1" noChangeArrowheads="1"/>
                  </p:cNvPicPr>
                  <p:nvPr/>
                </p:nvPicPr>
                <p:blipFill>
                  <a:blip r:embed="rId23" cstate="print"/>
                  <a:srcRect/>
                  <a:stretch>
                    <a:fillRect/>
                  </a:stretch>
                </p:blipFill>
                <p:spPr bwMode="auto">
                  <a:xfrm>
                    <a:off x="5135" y="8650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81" name="Picture 33" descr="MVI_3313 518"/>
                  <p:cNvPicPr>
                    <a:picLocks noChangeAspect="1" noChangeArrowheads="1"/>
                  </p:cNvPicPr>
                  <p:nvPr/>
                </p:nvPicPr>
                <p:blipFill>
                  <a:blip r:embed="rId24" cstate="print"/>
                  <a:srcRect/>
                  <a:stretch>
                    <a:fillRect/>
                  </a:stretch>
                </p:blipFill>
                <p:spPr bwMode="auto">
                  <a:xfrm>
                    <a:off x="3618" y="8639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82" name="Picture 34" descr="MVI_3313 520"/>
                  <p:cNvPicPr>
                    <a:picLocks noChangeAspect="1" noChangeArrowheads="1"/>
                  </p:cNvPicPr>
                  <p:nvPr/>
                </p:nvPicPr>
                <p:blipFill>
                  <a:blip r:embed="rId25" cstate="print"/>
                  <a:srcRect/>
                  <a:stretch>
                    <a:fillRect/>
                  </a:stretch>
                </p:blipFill>
                <p:spPr bwMode="auto">
                  <a:xfrm>
                    <a:off x="6656" y="8649"/>
                    <a:ext cx="1134" cy="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</p:grpSp>
          <p:pic>
            <p:nvPicPr>
              <p:cNvPr id="2083" name="Picture 35" descr="图片2"/>
              <p:cNvPicPr>
                <a:picLocks noChangeAspect="1" noChangeArrowheads="1"/>
              </p:cNvPicPr>
              <p:nvPr/>
            </p:nvPicPr>
            <p:blipFill>
              <a:blip r:embed="rId2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72" y="8055"/>
                <a:ext cx="8957" cy="6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aphicFrame>
          <p:nvGraphicFramePr>
            <p:cNvPr id="2084" name="Object 36"/>
            <p:cNvGraphicFramePr>
              <a:graphicFrameLocks noChangeAspect="1"/>
            </p:cNvGraphicFramePr>
            <p:nvPr/>
          </p:nvGraphicFramePr>
          <p:xfrm>
            <a:off x="1132" y="6558"/>
            <a:ext cx="3572" cy="2530"/>
          </p:xfrm>
          <a:graphic>
            <a:graphicData uri="http://schemas.openxmlformats.org/presentationml/2006/ole">
              <p:oleObj spid="_x0000_s2084" name="Graph" r:id="rId27" imgW="4278240" imgH="3025440" progId="Origin50.Graph">
                <p:embed/>
              </p:oleObj>
            </a:graphicData>
          </a:graphic>
        </p:graphicFrame>
      </p:grpSp>
      <p:sp>
        <p:nvSpPr>
          <p:cNvPr id="39" name="TextBox 38"/>
          <p:cNvSpPr txBox="1"/>
          <p:nvPr/>
        </p:nvSpPr>
        <p:spPr>
          <a:xfrm>
            <a:off x="-42177" y="133958"/>
            <a:ext cx="2760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39622" y="2179223"/>
            <a:ext cx="2872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43</Words>
  <Application>Microsoft Office PowerPoint</Application>
  <PresentationFormat>自定义</PresentationFormat>
  <Paragraphs>26</Paragraphs>
  <Slides>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Origin Graph</vt:lpstr>
      <vt:lpstr>幻灯片 1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cyl</dc:creator>
  <cp:lastModifiedBy>cyl</cp:lastModifiedBy>
  <cp:revision>8</cp:revision>
  <dcterms:created xsi:type="dcterms:W3CDTF">2012-04-17T13:01:28Z</dcterms:created>
  <dcterms:modified xsi:type="dcterms:W3CDTF">2012-04-17T14:39:06Z</dcterms:modified>
</cp:coreProperties>
</file>