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ederike Nintzel" userId="658659605715c72d" providerId="LiveId" clId="{92A6AC8B-9882-4692-BFF6-ADF823EFF4BD}"/>
    <pc:docChg chg="delSld">
      <pc:chgData name="Friederike Nintzel" userId="658659605715c72d" providerId="LiveId" clId="{92A6AC8B-9882-4692-BFF6-ADF823EFF4BD}" dt="2021-04-01T13:36:45.994" v="0" actId="47"/>
      <pc:docMkLst>
        <pc:docMk/>
      </pc:docMkLst>
      <pc:sldChg chg="del">
        <pc:chgData name="Friederike Nintzel" userId="658659605715c72d" providerId="LiveId" clId="{92A6AC8B-9882-4692-BFF6-ADF823EFF4BD}" dt="2021-04-01T13:36:45.994" v="0" actId="47"/>
        <pc:sldMkLst>
          <pc:docMk/>
          <pc:sldMk cId="1635612683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989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3684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730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877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924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8391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298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906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72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10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367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F3862-DDDA-4234-A77E-B6D16ECA93BC}" type="datetimeFigureOut">
              <a:rPr lang="de-CH" smtClean="0"/>
              <a:t>01.04.2021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2C881-0A8B-4597-AFC5-6596CA561C5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506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4904" y="526406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</a:t>
            </a:r>
            <a:endParaRPr lang="de-CH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644904" y="488791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</a:t>
            </a:r>
            <a:endParaRPr lang="de-CH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44904" y="45294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20</a:t>
            </a:r>
            <a:endParaRPr lang="de-CH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44904" y="42678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</a:t>
            </a:r>
            <a:endParaRPr lang="de-CH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644904" y="379810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</a:t>
            </a:r>
            <a:endParaRPr lang="de-CH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644904" y="343989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</a:t>
            </a:r>
            <a:endParaRPr lang="de-CH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44904" y="296642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</a:t>
            </a:r>
            <a:endParaRPr lang="de-CH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08836" y="2781756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</a:t>
            </a:r>
            <a:endParaRPr lang="de-CH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08836" y="2549419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</a:t>
            </a:r>
            <a:endParaRPr lang="de-CH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608836" y="2336680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</a:t>
            </a:r>
            <a:endParaRPr lang="de-CH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1756610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6</a:t>
            </a:r>
            <a:endParaRPr lang="de-CH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2124786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7</a:t>
            </a:r>
            <a:endParaRPr lang="de-CH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2486098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8</a:t>
            </a:r>
            <a:endParaRPr lang="de-CH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2167267" y="1433910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 h</a:t>
            </a:r>
            <a:endParaRPr lang="de-CH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2857666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6</a:t>
            </a:r>
            <a:endParaRPr lang="de-CH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3167517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7</a:t>
            </a:r>
            <a:endParaRPr lang="de-CH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3512787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8</a:t>
            </a:r>
            <a:endParaRPr lang="de-CH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3874156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6</a:t>
            </a:r>
            <a:endParaRPr lang="de-CH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4234311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7</a:t>
            </a:r>
            <a:endParaRPr lang="de-CH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4571560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8</a:t>
            </a:r>
            <a:endParaRPr lang="de-CH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4948976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6</a:t>
            </a:r>
            <a:endParaRPr lang="de-CH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5670500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7</a:t>
            </a:r>
            <a:endParaRPr lang="de-CH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6047916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8</a:t>
            </a:r>
            <a:endParaRPr lang="de-CH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6437258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6</a:t>
            </a:r>
            <a:endParaRPr lang="de-CH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6801598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7</a:t>
            </a:r>
            <a:endParaRPr lang="de-CH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7134662" y="1663615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 8</a:t>
            </a:r>
            <a:endParaRPr lang="de-CH" sz="1000" dirty="0"/>
          </a:p>
        </p:txBody>
      </p:sp>
      <p:sp>
        <p:nvSpPr>
          <p:cNvPr id="56" name="TextBox 55"/>
          <p:cNvSpPr txBox="1"/>
          <p:nvPr/>
        </p:nvSpPr>
        <p:spPr>
          <a:xfrm rot="2167443">
            <a:off x="8020272" y="200882"/>
            <a:ext cx="338554" cy="178029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CLEA (</a:t>
            </a:r>
            <a:r>
              <a:rPr lang="en-US" sz="1000" dirty="0" err="1"/>
              <a:t>isoprop</a:t>
            </a:r>
            <a:r>
              <a:rPr lang="en-US" sz="1000" dirty="0"/>
              <a:t>, pH 6, 10 </a:t>
            </a:r>
            <a:r>
              <a:rPr lang="en-US" sz="1000" dirty="0" err="1"/>
              <a:t>uM</a:t>
            </a:r>
            <a:r>
              <a:rPr lang="en-US" sz="1000" dirty="0"/>
              <a:t> glut)</a:t>
            </a:r>
            <a:endParaRPr lang="de-CH" sz="1000" dirty="0"/>
          </a:p>
        </p:txBody>
      </p:sp>
      <p:sp>
        <p:nvSpPr>
          <p:cNvPr id="57" name="TextBox 56"/>
          <p:cNvSpPr txBox="1"/>
          <p:nvPr/>
        </p:nvSpPr>
        <p:spPr>
          <a:xfrm rot="2167443">
            <a:off x="8378314" y="260288"/>
            <a:ext cx="338554" cy="17145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CLEA (</a:t>
            </a:r>
            <a:r>
              <a:rPr lang="en-US" sz="1000" dirty="0" err="1"/>
              <a:t>isoprop</a:t>
            </a:r>
            <a:r>
              <a:rPr lang="en-US" sz="1000" dirty="0"/>
              <a:t>, pH 7, 1 </a:t>
            </a:r>
            <a:r>
              <a:rPr lang="en-US" sz="1000" dirty="0" err="1"/>
              <a:t>uM</a:t>
            </a:r>
            <a:r>
              <a:rPr lang="en-US" sz="1000" dirty="0"/>
              <a:t> glut)</a:t>
            </a:r>
            <a:endParaRPr lang="de-CH" sz="1000" dirty="0"/>
          </a:p>
        </p:txBody>
      </p:sp>
      <p:sp>
        <p:nvSpPr>
          <p:cNvPr id="58" name="TextBox 57"/>
          <p:cNvSpPr txBox="1"/>
          <p:nvPr/>
        </p:nvSpPr>
        <p:spPr>
          <a:xfrm rot="2167443">
            <a:off x="8745681" y="286369"/>
            <a:ext cx="338554" cy="168571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CLEA (</a:t>
            </a:r>
            <a:r>
              <a:rPr lang="en-US" sz="1000" dirty="0" err="1"/>
              <a:t>isoprop</a:t>
            </a:r>
            <a:r>
              <a:rPr lang="en-US" sz="1000" dirty="0"/>
              <a:t>, pH 7, 2uM glut)</a:t>
            </a:r>
            <a:endParaRPr lang="de-CH" sz="1000" dirty="0"/>
          </a:p>
        </p:txBody>
      </p:sp>
      <p:sp>
        <p:nvSpPr>
          <p:cNvPr id="59" name="TextBox 58"/>
          <p:cNvSpPr txBox="1"/>
          <p:nvPr/>
        </p:nvSpPr>
        <p:spPr>
          <a:xfrm rot="2167443">
            <a:off x="9134070" y="86420"/>
            <a:ext cx="338554" cy="19069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CLEA (</a:t>
            </a:r>
            <a:r>
              <a:rPr lang="en-US" sz="1000" dirty="0" err="1"/>
              <a:t>isoprop</a:t>
            </a:r>
            <a:r>
              <a:rPr lang="en-US" sz="1000" dirty="0"/>
              <a:t>, pH 4.4, 20 </a:t>
            </a:r>
            <a:r>
              <a:rPr lang="en-US" sz="1000" dirty="0" err="1"/>
              <a:t>uM</a:t>
            </a:r>
            <a:r>
              <a:rPr lang="en-US" sz="1000" dirty="0"/>
              <a:t> glut) </a:t>
            </a:r>
            <a:endParaRPr lang="de-CH" sz="1000" dirty="0"/>
          </a:p>
        </p:txBody>
      </p:sp>
      <p:sp>
        <p:nvSpPr>
          <p:cNvPr id="60" name="TextBox 59"/>
          <p:cNvSpPr txBox="1"/>
          <p:nvPr/>
        </p:nvSpPr>
        <p:spPr>
          <a:xfrm rot="2167443">
            <a:off x="9438853" y="222617"/>
            <a:ext cx="338554" cy="175625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CLEA (</a:t>
            </a:r>
            <a:r>
              <a:rPr lang="en-US" sz="1000" dirty="0" err="1"/>
              <a:t>EtOH</a:t>
            </a:r>
            <a:r>
              <a:rPr lang="en-US" sz="1000" dirty="0"/>
              <a:t>, pH 4.4, 20 </a:t>
            </a:r>
            <a:r>
              <a:rPr lang="en-US" sz="1000" dirty="0" err="1"/>
              <a:t>uM</a:t>
            </a:r>
            <a:r>
              <a:rPr lang="en-US" sz="1000" dirty="0"/>
              <a:t> glut)</a:t>
            </a:r>
            <a:endParaRPr lang="de-CH" sz="100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3" t="23805" r="15411" b="14909"/>
          <a:stretch/>
        </p:blipFill>
        <p:spPr>
          <a:xfrm rot="16200000">
            <a:off x="1171921" y="1709330"/>
            <a:ext cx="4087921" cy="447687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t="27052" r="25227" b="23474"/>
          <a:stretch/>
        </p:blipFill>
        <p:spPr>
          <a:xfrm rot="16200000">
            <a:off x="5786342" y="1569571"/>
            <a:ext cx="4090510" cy="4754552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0248319" y="526406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</a:t>
            </a:r>
            <a:endParaRPr lang="de-CH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10248319" y="488791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</a:t>
            </a:r>
            <a:endParaRPr lang="de-CH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10248319" y="45294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20</a:t>
            </a:r>
            <a:endParaRPr lang="de-CH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10248319" y="42678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</a:t>
            </a:r>
            <a:endParaRPr lang="de-CH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10248319" y="379810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</a:t>
            </a:r>
            <a:endParaRPr lang="de-CH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10248319" y="343989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</a:t>
            </a:r>
            <a:endParaRPr lang="de-CH" sz="1100" dirty="0"/>
          </a:p>
        </p:txBody>
      </p:sp>
      <p:sp>
        <p:nvSpPr>
          <p:cNvPr id="69" name="TextBox 68"/>
          <p:cNvSpPr txBox="1"/>
          <p:nvPr/>
        </p:nvSpPr>
        <p:spPr>
          <a:xfrm>
            <a:off x="10248319" y="296642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</a:t>
            </a:r>
            <a:endParaRPr lang="de-CH" sz="1100" dirty="0"/>
          </a:p>
        </p:txBody>
      </p:sp>
      <p:sp>
        <p:nvSpPr>
          <p:cNvPr id="70" name="TextBox 69"/>
          <p:cNvSpPr txBox="1"/>
          <p:nvPr/>
        </p:nvSpPr>
        <p:spPr>
          <a:xfrm>
            <a:off x="10212251" y="2781756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</a:t>
            </a:r>
            <a:endParaRPr lang="de-CH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10212251" y="2549419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</a:t>
            </a:r>
            <a:endParaRPr lang="de-CH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10212251" y="2336680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</a:t>
            </a:r>
            <a:endParaRPr lang="de-CH" sz="11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925545" y="1662686"/>
            <a:ext cx="833161" cy="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242082" y="1433910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 h</a:t>
            </a:r>
            <a:endParaRPr lang="de-CH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4250556" y="1433910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 h</a:t>
            </a:r>
            <a:endParaRPr lang="de-CH" sz="1000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2960865" y="1662686"/>
            <a:ext cx="833161" cy="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026797" y="1662686"/>
            <a:ext cx="833161" cy="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793194" y="1433910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 h</a:t>
            </a:r>
            <a:endParaRPr lang="de-CH" sz="1000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6569435" y="1662686"/>
            <a:ext cx="833161" cy="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477678" y="1433910"/>
            <a:ext cx="346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4 h</a:t>
            </a:r>
            <a:endParaRPr lang="de-CH" sz="1000" dirty="0"/>
          </a:p>
        </p:txBody>
      </p:sp>
      <p:cxnSp>
        <p:nvCxnSpPr>
          <p:cNvPr id="90" name="Straight Connector 89"/>
          <p:cNvCxnSpPr/>
          <p:nvPr/>
        </p:nvCxnSpPr>
        <p:spPr>
          <a:xfrm>
            <a:off x="5162336" y="1663615"/>
            <a:ext cx="10989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1096584" y="1663615"/>
            <a:ext cx="2936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</a:t>
            </a:r>
            <a:endParaRPr lang="de-CH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9696849" y="1663615"/>
            <a:ext cx="2936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</a:t>
            </a:r>
            <a:endParaRPr lang="de-CH" sz="1000" dirty="0"/>
          </a:p>
        </p:txBody>
      </p:sp>
      <p:sp>
        <p:nvSpPr>
          <p:cNvPr id="96" name="TextBox 95"/>
          <p:cNvSpPr txBox="1"/>
          <p:nvPr/>
        </p:nvSpPr>
        <p:spPr>
          <a:xfrm>
            <a:off x="1407960" y="1663615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UPO</a:t>
            </a:r>
            <a:endParaRPr lang="de-CH" sz="1000" dirty="0"/>
          </a:p>
        </p:txBody>
      </p:sp>
      <p:sp>
        <p:nvSpPr>
          <p:cNvPr id="97" name="TextBox 96"/>
          <p:cNvSpPr txBox="1"/>
          <p:nvPr/>
        </p:nvSpPr>
        <p:spPr>
          <a:xfrm>
            <a:off x="9292379" y="1663615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UPO</a:t>
            </a:r>
            <a:endParaRPr lang="de-CH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618454" y="161486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kDa</a:t>
            </a:r>
            <a:endParaRPr lang="de-CH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0221869" y="162331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kDa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4057285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ETH Zuerich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Nintzel Friederike</dc:creator>
  <cp:lastModifiedBy>Friederike Nintzel</cp:lastModifiedBy>
  <cp:revision>7</cp:revision>
  <dcterms:created xsi:type="dcterms:W3CDTF">2020-09-22T12:15:20Z</dcterms:created>
  <dcterms:modified xsi:type="dcterms:W3CDTF">2021-04-01T13:36:47Z</dcterms:modified>
</cp:coreProperties>
</file>